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17551a0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d17551a0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2d5764f1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f2d5764f1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f2d5764f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8" name="Google Shape;2068;gf2d5764f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b69b4fa729_1_1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0" name="Google Shape;2090;gb69b4fa729_1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dc5d52925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9" name="Google Shape;2099;gdc5d52925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d7aa1baa6b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8" name="Google Shape;2108;gd7aa1baa6b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c5d52925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3" name="Google Shape;2113;gdc5d52925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dc5d52925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1" name="Google Shape;2121;gdc5d52925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dc5d52925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9" name="Google Shape;2129;gdc5d52925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dc5d52925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7" name="Google Shape;2137;gdc5d52925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d7aa1baa6b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5" name="Google Shape;2145;gd7aa1baa6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dc5d52925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0" name="Google Shape;2150;gdc5d52925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2d5764f17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f2d5764f1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d7aa1baa6b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8" name="Google Shape;2158;gd7aa1baa6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dc5d5292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3" name="Google Shape;2163;gdc5d5292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dc5d52925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1" name="Google Shape;2171;gdc5d52925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b69b4fa729_1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9" name="Google Shape;2179;gb69b4fa729_1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f2d5764f1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4" name="Google Shape;2184;gf2d5764f1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f2d5764f1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3" name="Google Shape;2193;gf2d5764f1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f2d5764f1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2" name="Google Shape;2202;gf2d5764f1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f2d5764f1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0" name="Google Shape;2210;gf2d5764f1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f2d5764f1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9" name="Google Shape;2219;gf2d5764f1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f2d5764f1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8" name="Google Shape;2228;gf2d5764f1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2d5764f17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f2d5764f17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f2d5764f1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7" name="Google Shape;2237;gf2d5764f1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f2d5764f1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6" name="Google Shape;2246;gf2d5764f1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f2d5764f1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5" name="Google Shape;2255;gf2d5764f1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f2d5764f17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4" name="Google Shape;2264;gf2d5764f1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f2d5764f1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3" name="Google Shape;2273;gf2d5764f1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f2d5764f1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2" name="Google Shape;2282;gf2d5764f1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f2d5764f17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1" name="Google Shape;2291;gf2d5764f17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f2d5764f1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0" name="Google Shape;2300;gf2d5764f1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f2d5764f17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9" name="Google Shape;2309;gf2d5764f17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d17551a03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8" name="Google Shape;2318;gd17551a03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2d5764f1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f2d5764f1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2d5764f17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f2d5764f17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d5764f17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f2d5764f17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2d5764f1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f2d5764f1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2d5764f1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f2d5764f1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2d5764f17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f2d5764f1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2d5764f17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f2d5764f17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17551a0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d17551a0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2d5764f17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f2d5764f17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d5764f17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f2d5764f17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2d5764f1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f2d5764f1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d5764f17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f2d5764f17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d5764f17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f2d5764f17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2d5764f17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f2d5764f17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2d5764f17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f2d5764f17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69b4fa72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b69b4fa72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7f7927e2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d7f7927e2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6781d99dc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b6781d99dc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7aa1baa6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d7aa1baa6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69b4fa729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b69b4fa729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69b4fa72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b69b4fa72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69b4fa729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b69b4fa729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b69b4fa72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b69b4fa72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b69b4fa729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b69b4fa729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69b4fa729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b69b4fa729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69b4fa729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b69b4fa729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b69b4fa729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b69b4fa729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b69b4fa729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b69b4fa729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b69b4fa729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b69b4fa729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6781d99dc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b6781d99dc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69b4fa729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b69b4fa729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b69b4fa729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b69b4fa729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b69b4fa729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b69b4fa729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b69b4fa729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b69b4fa729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b69b4fa729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b69b4fa729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69b4fa729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b69b4fa729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b69b4fa729_1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b69b4fa729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b69b4fa729_1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b69b4fa729_1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b69b4fa729_1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b69b4fa729_1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b69b4fa729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b69b4fa729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69b4fa72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b69b4fa72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b69b4fa729_1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gb69b4fa729_1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b69b4fa729_1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b69b4fa729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b69b4fa729_1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gb69b4fa729_1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69b4fa729_1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b69b4fa729_1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b69b4fa729_1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gb69b4fa729_1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b69b4fa729_1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b69b4fa729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b69b4fa729_1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b69b4fa729_1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b69b4fa729_1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gb69b4fa729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b69b4fa729_1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b69b4fa729_1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b69b4fa729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b69b4fa729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69b4fa7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b69b4fa7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b69b4fa729_1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b69b4fa729_1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b69b4fa729_1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gb69b4fa729_1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b69b4fa72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gb69b4fa72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b69b4fa729_1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gb69b4fa729_1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b69b4fa729_1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6" name="Google Shape;1256;gb69b4fa729_1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b69b4fa729_1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8" name="Google Shape;1308;gb69b4fa729_1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b69b4fa729_1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6" name="Google Shape;1346;gb69b4fa729_1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b69b4fa729_1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7" name="Google Shape;1397;gb69b4fa729_1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b69b4fa729_1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6" name="Google Shape;1446;gb69b4fa729_1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b69b4fa729_1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8" name="Google Shape;1498;gb69b4fa729_1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69b4fa7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b69b4fa7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b69b4fa729_1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1" name="Google Shape;1551;gb69b4fa729_1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b69b4fa729_1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5" name="Google Shape;1565;gb69b4fa729_1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b69b4fa729_1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gb69b4fa729_1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b69b4fa729_1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5" name="Google Shape;1595;gb69b4fa729_1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d7aa1baa6b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3" name="Google Shape;1613;gd7aa1baa6b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b6781d99dc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8" name="Google Shape;1618;gb6781d99dc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69b4fa729_1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9" name="Google Shape;1629;gb69b4fa729_1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b69b4fa729_1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1" name="Google Shape;1641;gb69b4fa729_1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b69b4fa729_1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6" name="Google Shape;1656;gb69b4fa729_1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b69b4fa729_1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2" name="Google Shape;1672;gb69b4fa729_1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2d5764f17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f2d5764f1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b69b4fa729_1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0" name="Google Shape;1690;gb69b4fa729_1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b69b4fa729_1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8" name="Google Shape;1708;gb69b4fa729_1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d7aa1baa6b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6" name="Google Shape;1726;gd7aa1baa6b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b6781d99dc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1" name="Google Shape;1731;gb6781d99dc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b69b4fa729_1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5" name="Google Shape;1745;gb69b4fa729_1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b69b4fa729_1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2" name="Google Shape;1762;gb69b4fa729_1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b69b4fa729_1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1" name="Google Shape;1781;gb69b4fa729_1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b69b4fa729_1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4" name="Google Shape;1804;gb69b4fa729_1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69b4fa729_1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6" name="Google Shape;1826;gb69b4fa729_1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b69b4fa729_1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8" name="Google Shape;1848;gb69b4fa729_1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2d5764f1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f2d5764f1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b69b4fa729_1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3" name="Google Shape;1873;gb69b4fa729_1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b69b4fa729_1_1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6" name="Google Shape;1896;gb69b4fa729_1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b69b4fa729_1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8" name="Google Shape;1928;gb69b4fa729_1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b69b4fa729_1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2" name="Google Shape;1962;gb69b4fa729_1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d7aa1baa6b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0" name="Google Shape;1970;gd7aa1baa6b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dc5d52925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5" name="Google Shape;1975;gdc5d52925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f2d5764f1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4" name="Google Shape;1994;gf2d5764f1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f2d5764f1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5" name="Google Shape;2015;gf2d5764f1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f2d5764f1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8" name="Google Shape;2038;gf2d5764f1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f2d5764f17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f2d5764f17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6.gif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9.gif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11" Type="http://schemas.openxmlformats.org/officeDocument/2006/relationships/image" Target="../media/image24.png"/><Relationship Id="rId10" Type="http://schemas.openxmlformats.org/officeDocument/2006/relationships/image" Target="../media/image26.png"/><Relationship Id="rId9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10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10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2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10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2.gif"/><Relationship Id="rId6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0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0.gif"/><Relationship Id="rId7" Type="http://schemas.openxmlformats.org/officeDocument/2006/relationships/image" Target="../media/image3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0.gif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0.gif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0.gif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0.gif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3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659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Saturdays AI La Paz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945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Deep</a:t>
            </a:r>
            <a:r>
              <a:rPr lang="es"/>
              <a:t> Learning Edition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</p:txBody>
      </p:sp>
      <p:sp>
        <p:nvSpPr>
          <p:cNvPr id="138" name="Google Shape;138;p2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86725" y="1285875"/>
            <a:ext cx="313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¿Tengo visa?</a:t>
            </a:r>
            <a:endParaRPr sz="1900"/>
          </a:p>
        </p:txBody>
      </p:sp>
      <p:sp>
        <p:nvSpPr>
          <p:cNvPr id="141" name="Google Shape;141;p22"/>
          <p:cNvSpPr txBox="1"/>
          <p:nvPr/>
        </p:nvSpPr>
        <p:spPr>
          <a:xfrm>
            <a:off x="386725" y="2235888"/>
            <a:ext cx="313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¿Tengo la vacuna?</a:t>
            </a:r>
            <a:endParaRPr sz="1900"/>
          </a:p>
        </p:txBody>
      </p:sp>
      <p:sp>
        <p:nvSpPr>
          <p:cNvPr id="142" name="Google Shape;142;p22"/>
          <p:cNvSpPr txBox="1"/>
          <p:nvPr/>
        </p:nvSpPr>
        <p:spPr>
          <a:xfrm>
            <a:off x="311800" y="3185925"/>
            <a:ext cx="313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¿Tengo maleta pequeña?</a:t>
            </a:r>
            <a:endParaRPr sz="1900"/>
          </a:p>
        </p:txBody>
      </p:sp>
      <p:sp>
        <p:nvSpPr>
          <p:cNvPr id="143" name="Google Shape;143;p22"/>
          <p:cNvSpPr/>
          <p:nvPr/>
        </p:nvSpPr>
        <p:spPr>
          <a:xfrm>
            <a:off x="4118675" y="2069000"/>
            <a:ext cx="812100" cy="74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Σ</a:t>
            </a:r>
            <a:endParaRPr sz="3500"/>
          </a:p>
        </p:txBody>
      </p:sp>
      <p:cxnSp>
        <p:nvCxnSpPr>
          <p:cNvPr id="144" name="Google Shape;144;p22"/>
          <p:cNvCxnSpPr>
            <a:endCxn id="143" idx="1"/>
          </p:cNvCxnSpPr>
          <p:nvPr/>
        </p:nvCxnSpPr>
        <p:spPr>
          <a:xfrm>
            <a:off x="2107604" y="1556444"/>
            <a:ext cx="2130000" cy="62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2"/>
          <p:cNvCxnSpPr>
            <a:endCxn id="143" idx="2"/>
          </p:cNvCxnSpPr>
          <p:nvPr/>
        </p:nvCxnSpPr>
        <p:spPr>
          <a:xfrm flipH="1" rot="10800000">
            <a:off x="2648975" y="2441300"/>
            <a:ext cx="1469700" cy="8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2"/>
          <p:cNvCxnSpPr>
            <a:stCxn id="142" idx="3"/>
            <a:endCxn id="143" idx="3"/>
          </p:cNvCxnSpPr>
          <p:nvPr/>
        </p:nvCxnSpPr>
        <p:spPr>
          <a:xfrm flipH="1" rot="10800000">
            <a:off x="3444400" y="2704425"/>
            <a:ext cx="793200" cy="72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2"/>
          <p:cNvCxnSpPr>
            <a:stCxn id="143" idx="6"/>
          </p:cNvCxnSpPr>
          <p:nvPr/>
        </p:nvCxnSpPr>
        <p:spPr>
          <a:xfrm flipH="1" rot="10800000">
            <a:off x="4930775" y="2417000"/>
            <a:ext cx="14697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2"/>
          <p:cNvSpPr txBox="1"/>
          <p:nvPr/>
        </p:nvSpPr>
        <p:spPr>
          <a:xfrm>
            <a:off x="2591075" y="1362675"/>
            <a:ext cx="92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2872900" y="2123300"/>
            <a:ext cx="5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w2</a:t>
            </a:r>
            <a:endParaRPr b="1"/>
          </a:p>
        </p:txBody>
      </p:sp>
      <p:sp>
        <p:nvSpPr>
          <p:cNvPr id="150" name="Google Shape;150;p22"/>
          <p:cNvSpPr txBox="1"/>
          <p:nvPr/>
        </p:nvSpPr>
        <p:spPr>
          <a:xfrm>
            <a:off x="3305700" y="2864325"/>
            <a:ext cx="7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w3</a:t>
            </a:r>
            <a:endParaRPr b="1"/>
          </a:p>
        </p:txBody>
      </p:sp>
      <p:sp>
        <p:nvSpPr>
          <p:cNvPr id="151" name="Google Shape;151;p22"/>
          <p:cNvSpPr/>
          <p:nvPr/>
        </p:nvSpPr>
        <p:spPr>
          <a:xfrm>
            <a:off x="5286125" y="2190650"/>
            <a:ext cx="759000" cy="47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Activation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Function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2204350" y="1169850"/>
            <a:ext cx="386700" cy="3288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53" name="Google Shape;153;p22"/>
          <p:cNvSpPr/>
          <p:nvPr/>
        </p:nvSpPr>
        <p:spPr>
          <a:xfrm>
            <a:off x="2486200" y="2045375"/>
            <a:ext cx="386700" cy="3288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2979250" y="2900025"/>
            <a:ext cx="386700" cy="3288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2486200" y="2023638"/>
            <a:ext cx="4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2979250" y="2864313"/>
            <a:ext cx="4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 flipH="1" rot="10800000">
            <a:off x="3759925" y="3228725"/>
            <a:ext cx="5006100" cy="1629600"/>
          </a:xfrm>
          <a:prstGeom prst="wedgeRectCallout">
            <a:avLst>
              <a:gd fmla="val -30410" name="adj1"/>
              <a:gd fmla="val 7402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2204350" y="1147263"/>
            <a:ext cx="4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600" y="3974027"/>
            <a:ext cx="1721525" cy="82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4013570" y="4031720"/>
            <a:ext cx="1042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600" y="3487575"/>
            <a:ext cx="4653275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9350" y="2023100"/>
            <a:ext cx="812100" cy="8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8523225" y="2872750"/>
            <a:ext cx="90600" cy="47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b="0" l="90455" r="0" t="0"/>
          <a:stretch/>
        </p:blipFill>
        <p:spPr>
          <a:xfrm>
            <a:off x="5762800" y="4255188"/>
            <a:ext cx="444125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1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11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1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Backpropagation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Ejercicio</a:t>
            </a:r>
            <a:endParaRPr sz="2400"/>
          </a:p>
        </p:txBody>
      </p:sp>
      <p:sp>
        <p:nvSpPr>
          <p:cNvPr id="2073" name="Google Shape;2073;p112"/>
          <p:cNvSpPr/>
          <p:nvPr/>
        </p:nvSpPr>
        <p:spPr>
          <a:xfrm>
            <a:off x="2733275" y="1732600"/>
            <a:ext cx="686700" cy="654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</a:t>
            </a:r>
            <a:endParaRPr/>
          </a:p>
        </p:txBody>
      </p:sp>
      <p:sp>
        <p:nvSpPr>
          <p:cNvPr id="2074" name="Google Shape;2074;p112"/>
          <p:cNvSpPr/>
          <p:nvPr/>
        </p:nvSpPr>
        <p:spPr>
          <a:xfrm>
            <a:off x="2733275" y="2717875"/>
            <a:ext cx="686700" cy="654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2075" name="Google Shape;2075;p112"/>
          <p:cNvSpPr/>
          <p:nvPr/>
        </p:nvSpPr>
        <p:spPr>
          <a:xfrm>
            <a:off x="2733275" y="3703138"/>
            <a:ext cx="686700" cy="654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sp>
        <p:nvSpPr>
          <p:cNvPr id="2076" name="Google Shape;2076;p112"/>
          <p:cNvSpPr/>
          <p:nvPr/>
        </p:nvSpPr>
        <p:spPr>
          <a:xfrm>
            <a:off x="4119075" y="1885175"/>
            <a:ext cx="1012500" cy="998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12"/>
          <p:cNvSpPr/>
          <p:nvPr/>
        </p:nvSpPr>
        <p:spPr>
          <a:xfrm>
            <a:off x="4119075" y="3035750"/>
            <a:ext cx="1012500" cy="998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12"/>
          <p:cNvSpPr txBox="1"/>
          <p:nvPr/>
        </p:nvSpPr>
        <p:spPr>
          <a:xfrm>
            <a:off x="4252800" y="2199575"/>
            <a:ext cx="19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 = a + b</a:t>
            </a:r>
            <a:endParaRPr sz="1200"/>
          </a:p>
        </p:txBody>
      </p:sp>
      <p:sp>
        <p:nvSpPr>
          <p:cNvPr id="2079" name="Google Shape;2079;p112"/>
          <p:cNvSpPr txBox="1"/>
          <p:nvPr/>
        </p:nvSpPr>
        <p:spPr>
          <a:xfrm>
            <a:off x="4252800" y="3350150"/>
            <a:ext cx="19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 = b - c</a:t>
            </a:r>
            <a:endParaRPr sz="1200"/>
          </a:p>
        </p:txBody>
      </p:sp>
      <p:sp>
        <p:nvSpPr>
          <p:cNvPr id="2080" name="Google Shape;2080;p112"/>
          <p:cNvSpPr/>
          <p:nvPr/>
        </p:nvSpPr>
        <p:spPr>
          <a:xfrm>
            <a:off x="5581175" y="2381425"/>
            <a:ext cx="1012500" cy="998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12"/>
          <p:cNvSpPr txBox="1"/>
          <p:nvPr/>
        </p:nvSpPr>
        <p:spPr>
          <a:xfrm>
            <a:off x="5714900" y="2695825"/>
            <a:ext cx="19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y’ = d * e</a:t>
            </a:r>
            <a:endParaRPr sz="1200"/>
          </a:p>
        </p:txBody>
      </p:sp>
      <p:cxnSp>
        <p:nvCxnSpPr>
          <p:cNvPr id="2082" name="Google Shape;2082;p112"/>
          <p:cNvCxnSpPr>
            <a:stCxn id="2073" idx="6"/>
            <a:endCxn id="2076" idx="2"/>
          </p:cNvCxnSpPr>
          <p:nvPr/>
        </p:nvCxnSpPr>
        <p:spPr>
          <a:xfrm>
            <a:off x="3419975" y="2060050"/>
            <a:ext cx="699000" cy="3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3" name="Google Shape;2083;p112"/>
          <p:cNvCxnSpPr>
            <a:stCxn id="2074" idx="6"/>
            <a:endCxn id="2076" idx="2"/>
          </p:cNvCxnSpPr>
          <p:nvPr/>
        </p:nvCxnSpPr>
        <p:spPr>
          <a:xfrm flipH="1" rot="10800000">
            <a:off x="3419975" y="2384125"/>
            <a:ext cx="699000" cy="6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4" name="Google Shape;2084;p112"/>
          <p:cNvCxnSpPr>
            <a:stCxn id="2074" idx="6"/>
            <a:endCxn id="2077" idx="2"/>
          </p:cNvCxnSpPr>
          <p:nvPr/>
        </p:nvCxnSpPr>
        <p:spPr>
          <a:xfrm>
            <a:off x="3419975" y="3045325"/>
            <a:ext cx="699000" cy="4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5" name="Google Shape;2085;p112"/>
          <p:cNvCxnSpPr>
            <a:stCxn id="2075" idx="6"/>
            <a:endCxn id="2077" idx="2"/>
          </p:cNvCxnSpPr>
          <p:nvPr/>
        </p:nvCxnSpPr>
        <p:spPr>
          <a:xfrm flipH="1" rot="10800000">
            <a:off x="3419975" y="3534688"/>
            <a:ext cx="699000" cy="4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6" name="Google Shape;2086;p112"/>
          <p:cNvCxnSpPr>
            <a:stCxn id="2076" idx="5"/>
            <a:endCxn id="2080" idx="2"/>
          </p:cNvCxnSpPr>
          <p:nvPr/>
        </p:nvCxnSpPr>
        <p:spPr>
          <a:xfrm>
            <a:off x="4983298" y="2737107"/>
            <a:ext cx="597900" cy="1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7" name="Google Shape;2087;p112"/>
          <p:cNvCxnSpPr>
            <a:stCxn id="2077" idx="7"/>
            <a:endCxn id="2080" idx="2"/>
          </p:cNvCxnSpPr>
          <p:nvPr/>
        </p:nvCxnSpPr>
        <p:spPr>
          <a:xfrm flipH="1" rot="10800000">
            <a:off x="4983298" y="2880418"/>
            <a:ext cx="5979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Backpropagation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2093" name="Google Shape;2093;p11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11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5" name="Google Shape;209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138" y="1235325"/>
            <a:ext cx="4539926" cy="28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13"/>
          <p:cNvSpPr txBox="1"/>
          <p:nvPr/>
        </p:nvSpPr>
        <p:spPr>
          <a:xfrm>
            <a:off x="5340000" y="2012350"/>
            <a:ext cx="14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1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Backpropagation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2102" name="Google Shape;2102;p11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11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4" name="Google Shape;210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88" y="1234947"/>
            <a:ext cx="5708425" cy="2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6525" y="4005700"/>
            <a:ext cx="778326" cy="7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15"/>
          <p:cNvSpPr txBox="1"/>
          <p:nvPr>
            <p:ph type="ctrTitle"/>
          </p:nvPr>
        </p:nvSpPr>
        <p:spPr>
          <a:xfrm>
            <a:off x="311700" y="22038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Learning Rate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1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Learning Rate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2116" name="Google Shape;2116;p11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11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8" name="Google Shape;211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25" y="1347938"/>
            <a:ext cx="7685426" cy="29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1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Learning Rate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2124" name="Google Shape;2124;p11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11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6" name="Google Shape;212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750" y="1418150"/>
            <a:ext cx="6700199" cy="25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1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Learning Rate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2132" name="Google Shape;2132;p11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11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4" name="Google Shape;2134;p118"/>
          <p:cNvPicPr preferRelativeResize="0"/>
          <p:nvPr/>
        </p:nvPicPr>
        <p:blipFill rotWithShape="1">
          <a:blip r:embed="rId3">
            <a:alphaModFix/>
          </a:blip>
          <a:srcRect b="0" l="8051" r="10621" t="2448"/>
          <a:stretch/>
        </p:blipFill>
        <p:spPr>
          <a:xfrm>
            <a:off x="2427375" y="1040375"/>
            <a:ext cx="4301374" cy="36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1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Gradient Descent Algorithms</a:t>
            </a:r>
            <a:endParaRPr b="1" sz="3600"/>
          </a:p>
        </p:txBody>
      </p:sp>
      <p:sp>
        <p:nvSpPr>
          <p:cNvPr id="2140" name="Google Shape;2140;p11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11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2" name="Google Shape;214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75" y="1026713"/>
            <a:ext cx="4894835" cy="37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20"/>
          <p:cNvSpPr txBox="1"/>
          <p:nvPr>
            <p:ph type="ctrTitle"/>
          </p:nvPr>
        </p:nvSpPr>
        <p:spPr>
          <a:xfrm>
            <a:off x="311700" y="2203875"/>
            <a:ext cx="85206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Stochastic Gradient Descent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2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Stochastic </a:t>
            </a:r>
            <a:r>
              <a:rPr b="1" lang="es" sz="3600"/>
              <a:t>Gradient Descent</a:t>
            </a:r>
            <a:endParaRPr b="1" sz="3600"/>
          </a:p>
        </p:txBody>
      </p:sp>
      <p:sp>
        <p:nvSpPr>
          <p:cNvPr id="2153" name="Google Shape;2153;p12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12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5" name="Google Shape;215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25" y="1455550"/>
            <a:ext cx="6306548" cy="26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" sz="2400"/>
              <a:t>Bias</a:t>
            </a:r>
            <a:endParaRPr b="1" sz="3600"/>
          </a:p>
        </p:txBody>
      </p:sp>
      <p:sp>
        <p:nvSpPr>
          <p:cNvPr id="170" name="Google Shape;170;p2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cxnSp>
        <p:nvCxnSpPr>
          <p:cNvPr id="174" name="Google Shape;174;p23"/>
          <p:cNvCxnSpPr>
            <a:stCxn id="173" idx="6"/>
            <a:endCxn id="175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3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1, sin bias</a:t>
            </a:r>
            <a:endParaRPr b="1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22"/>
          <p:cNvSpPr txBox="1"/>
          <p:nvPr>
            <p:ph type="ctrTitle"/>
          </p:nvPr>
        </p:nvSpPr>
        <p:spPr>
          <a:xfrm>
            <a:off x="311700" y="22038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Regularization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2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Regularization</a:t>
            </a:r>
            <a:endParaRPr b="1" sz="3600"/>
          </a:p>
        </p:txBody>
      </p:sp>
      <p:sp>
        <p:nvSpPr>
          <p:cNvPr id="2166" name="Google Shape;2166;p12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12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8" name="Google Shape;216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713" y="1491850"/>
            <a:ext cx="6968775" cy="28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2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Dropout</a:t>
            </a:r>
            <a:endParaRPr b="1" sz="3600"/>
          </a:p>
        </p:txBody>
      </p:sp>
      <p:sp>
        <p:nvSpPr>
          <p:cNvPr id="2174" name="Google Shape;2174;p12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12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6" name="Google Shape;217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50" y="947550"/>
            <a:ext cx="7761728" cy="37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5"/>
          <p:cNvSpPr txBox="1"/>
          <p:nvPr>
            <p:ph type="ctrTitle"/>
          </p:nvPr>
        </p:nvSpPr>
        <p:spPr>
          <a:xfrm>
            <a:off x="311700" y="1976450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Frameworks DL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2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</p:txBody>
      </p:sp>
      <p:sp>
        <p:nvSpPr>
          <p:cNvPr id="2187" name="Google Shape;2187;p12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12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implementación de lo que vimos es difícil; sin embargo, se han desarrollado gran cantidad de frameworks.</a:t>
            </a:r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3">
            <a:alphaModFix/>
          </a:blip>
          <a:srcRect b="0" l="0" r="0" t="27172"/>
          <a:stretch/>
        </p:blipFill>
        <p:spPr>
          <a:xfrm>
            <a:off x="2598900" y="2349325"/>
            <a:ext cx="4192850" cy="217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2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196" name="Google Shape;2196;p12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12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127"/>
          <p:cNvSpPr txBox="1"/>
          <p:nvPr>
            <p:ph idx="1" type="body"/>
          </p:nvPr>
        </p:nvSpPr>
        <p:spPr>
          <a:xfrm>
            <a:off x="311700" y="8488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Código libre,corre sobre TensorFlow 2.</a:t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Escrita en Python.</a:t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Muy fácil de usar, altamente modular:</a:t>
            </a:r>
            <a:endParaRPr sz="2095"/>
          </a:p>
          <a:p>
            <a:pPr indent="-3419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85"/>
              <a:buChar char="○"/>
            </a:pPr>
            <a:r>
              <a:rPr lang="es" sz="1785"/>
              <a:t>Capas ( densas, pooling etc</a:t>
            </a:r>
            <a:endParaRPr sz="1785"/>
          </a:p>
          <a:p>
            <a:pPr indent="-3419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85"/>
              <a:buChar char="○"/>
            </a:pPr>
            <a:r>
              <a:rPr lang="es" sz="1785"/>
              <a:t>Funciones de pérdida</a:t>
            </a:r>
            <a:endParaRPr sz="1785"/>
          </a:p>
          <a:p>
            <a:pPr indent="-3419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85"/>
              <a:buChar char="○"/>
            </a:pPr>
            <a:r>
              <a:rPr lang="es" sz="1785"/>
              <a:t>Optimizadores</a:t>
            </a:r>
            <a:endParaRPr sz="1785"/>
          </a:p>
          <a:p>
            <a:pPr indent="-3419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85"/>
              <a:buChar char="○"/>
            </a:pPr>
            <a:r>
              <a:rPr lang="es" sz="1785"/>
              <a:t>Esquemas de inicialización</a:t>
            </a:r>
            <a:endParaRPr sz="1785"/>
          </a:p>
          <a:p>
            <a:pPr indent="-3419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85"/>
              <a:buChar char="○"/>
            </a:pPr>
            <a:r>
              <a:rPr lang="es" sz="1785"/>
              <a:t>Funciones de activación</a:t>
            </a:r>
            <a:endParaRPr sz="1785"/>
          </a:p>
          <a:p>
            <a:pPr indent="-3419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85"/>
              <a:buChar char="○"/>
            </a:pPr>
            <a:r>
              <a:rPr lang="es" sz="1785"/>
              <a:t>Permite agregar nuevos elementos</a:t>
            </a:r>
            <a:endParaRPr sz="1785"/>
          </a:p>
          <a:p>
            <a:pPr indent="-3616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Corre en CPU y/o GPU.x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2095"/>
          </a:p>
        </p:txBody>
      </p:sp>
      <p:pic>
        <p:nvPicPr>
          <p:cNvPr id="2199" name="Google Shape;219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50" y="2182550"/>
            <a:ext cx="3208849" cy="11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8"/>
          <p:cNvSpPr txBox="1"/>
          <p:nvPr>
            <p:ph idx="1" type="body"/>
          </p:nvPr>
        </p:nvSpPr>
        <p:spPr>
          <a:xfrm>
            <a:off x="311700" y="8488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¿Cómo manejar Keras?</a:t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La estructura principal de Keras es un modelo</a:t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Los modelos permiten organizar los módulos que componen a una red, algo así como un contenedor.</a:t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Existen dos formas de instanciarlos.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sp>
        <p:nvSpPr>
          <p:cNvPr id="2205" name="Google Shape;2205;p12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06" name="Google Shape;2206;p12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12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9"/>
          <p:cNvSpPr txBox="1"/>
          <p:nvPr>
            <p:ph idx="1" type="body"/>
          </p:nvPr>
        </p:nvSpPr>
        <p:spPr>
          <a:xfrm>
            <a:off x="311700" y="8488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¿Cómo manejar Keras?</a:t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Existen dos formas de instanciarlos:</a:t>
            </a:r>
            <a:endParaRPr sz="2095"/>
          </a:p>
          <a:p>
            <a:pPr indent="-3616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95"/>
              <a:buChar char="○"/>
            </a:pPr>
            <a:r>
              <a:rPr lang="es" sz="2095"/>
              <a:t>Encadenando llamadas a funciones para definir al procesamiento de los datos.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sp>
        <p:nvSpPr>
          <p:cNvPr id="2213" name="Google Shape;2213;p12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14" name="Google Shape;2214;p12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12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6" name="Google Shape;221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177" y="2956327"/>
            <a:ext cx="6107700" cy="17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0"/>
          <p:cNvSpPr txBox="1"/>
          <p:nvPr>
            <p:ph idx="1" type="body"/>
          </p:nvPr>
        </p:nvSpPr>
        <p:spPr>
          <a:xfrm>
            <a:off x="311700" y="8488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¿Cómo manejar Keras?</a:t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Existen dos formas de instanciarlos:</a:t>
            </a:r>
            <a:endParaRPr sz="2095"/>
          </a:p>
          <a:p>
            <a:pPr indent="-3616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95"/>
              <a:buChar char="○"/>
            </a:pPr>
            <a:r>
              <a:rPr lang="es" sz="2095"/>
              <a:t>Heredando de un modelo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sp>
        <p:nvSpPr>
          <p:cNvPr id="2222" name="Google Shape;2222;p13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23" name="Google Shape;2223;p13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13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5" name="Google Shape;222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838" y="2571750"/>
            <a:ext cx="4138526" cy="22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31"/>
          <p:cNvSpPr txBox="1"/>
          <p:nvPr>
            <p:ph idx="1" type="body"/>
          </p:nvPr>
        </p:nvSpPr>
        <p:spPr>
          <a:xfrm>
            <a:off x="311700" y="8488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¿Cómo manejar Keras?</a:t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Existen dos formas de instanciarlos:</a:t>
            </a:r>
            <a:endParaRPr sz="2095"/>
          </a:p>
          <a:p>
            <a:pPr indent="-3616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95"/>
              <a:buChar char="○"/>
            </a:pPr>
            <a:r>
              <a:rPr lang="es" sz="2095"/>
              <a:t>Heredando de un modelo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sp>
        <p:nvSpPr>
          <p:cNvPr id="2231" name="Google Shape;2231;p13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32" name="Google Shape;2232;p13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13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4" name="Google Shape;223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838" y="2571750"/>
            <a:ext cx="4138526" cy="22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185" name="Google Shape;185;p24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Σ</a:t>
            </a:r>
            <a:endParaRPr sz="3500"/>
          </a:p>
        </p:txBody>
      </p:sp>
      <p:cxnSp>
        <p:nvCxnSpPr>
          <p:cNvPr id="186" name="Google Shape;186;p24"/>
          <p:cNvCxnSpPr>
            <a:stCxn id="184" idx="6"/>
            <a:endCxn id="185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4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1, sin bias</a:t>
            </a:r>
            <a:endParaRPr b="1"/>
          </a:p>
        </p:txBody>
      </p:sp>
      <p:sp>
        <p:nvSpPr>
          <p:cNvPr id="188" name="Google Shape;188;p2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32"/>
          <p:cNvSpPr txBox="1"/>
          <p:nvPr>
            <p:ph idx="1" type="body"/>
          </p:nvPr>
        </p:nvSpPr>
        <p:spPr>
          <a:xfrm>
            <a:off x="311700" y="8488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Vamos a iniciar con Sequential()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sp>
        <p:nvSpPr>
          <p:cNvPr id="2240" name="Google Shape;2240;p13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41" name="Google Shape;2241;p13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13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3" name="Google Shape;224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613" y="1964525"/>
            <a:ext cx="6668775" cy="16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3"/>
          <p:cNvSpPr txBox="1"/>
          <p:nvPr>
            <p:ph idx="1" type="body"/>
          </p:nvPr>
        </p:nvSpPr>
        <p:spPr>
          <a:xfrm>
            <a:off x="311700" y="8488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Vamos a iniciar con Sequential()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sp>
        <p:nvSpPr>
          <p:cNvPr id="2249" name="Google Shape;2249;p13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50" name="Google Shape;2250;p13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13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2" name="Google Shape;225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75" y="2013050"/>
            <a:ext cx="6706799" cy="171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34"/>
          <p:cNvSpPr txBox="1"/>
          <p:nvPr>
            <p:ph idx="1" type="body"/>
          </p:nvPr>
        </p:nvSpPr>
        <p:spPr>
          <a:xfrm>
            <a:off x="311800" y="7951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Vamos a iniciar con Sequential()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sp>
        <p:nvSpPr>
          <p:cNvPr id="2258" name="Google Shape;2258;p13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59" name="Google Shape;2259;p13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13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1" name="Google Shape;226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75" y="2013050"/>
            <a:ext cx="6677200" cy="21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5"/>
          <p:cNvSpPr txBox="1"/>
          <p:nvPr>
            <p:ph idx="1" type="body"/>
          </p:nvPr>
        </p:nvSpPr>
        <p:spPr>
          <a:xfrm>
            <a:off x="311800" y="7951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Vamos a iniciar con Sequential()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sp>
        <p:nvSpPr>
          <p:cNvPr id="2267" name="Google Shape;2267;p13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68" name="Google Shape;2268;p13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13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0" name="Google Shape;227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25" y="1916375"/>
            <a:ext cx="7090474" cy="2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36"/>
          <p:cNvSpPr txBox="1"/>
          <p:nvPr>
            <p:ph idx="1" type="body"/>
          </p:nvPr>
        </p:nvSpPr>
        <p:spPr>
          <a:xfrm>
            <a:off x="311800" y="7951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Lo anterior </a:t>
            </a:r>
            <a:r>
              <a:rPr lang="es" sz="2095"/>
              <a:t>también</a:t>
            </a:r>
            <a:r>
              <a:rPr lang="es" sz="2095"/>
              <a:t> </a:t>
            </a:r>
            <a:r>
              <a:rPr lang="es" sz="2095"/>
              <a:t>podría</a:t>
            </a:r>
            <a:r>
              <a:rPr lang="es" sz="2095"/>
              <a:t> haberse realizado de esta manera: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sp>
        <p:nvSpPr>
          <p:cNvPr id="2276" name="Google Shape;2276;p13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77" name="Google Shape;2277;p13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13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9" name="Google Shape;227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00" y="2027225"/>
            <a:ext cx="3999174" cy="27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3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Keras</a:t>
            </a:r>
            <a:endParaRPr b="1" sz="3600"/>
          </a:p>
        </p:txBody>
      </p:sp>
      <p:sp>
        <p:nvSpPr>
          <p:cNvPr id="2285" name="Google Shape;2285;p13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13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7" name="Google Shape;228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25" y="2818101"/>
            <a:ext cx="7928950" cy="5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137"/>
          <p:cNvSpPr txBox="1"/>
          <p:nvPr>
            <p:ph idx="1" type="body"/>
          </p:nvPr>
        </p:nvSpPr>
        <p:spPr>
          <a:xfrm>
            <a:off x="311800" y="7951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Luego compilamos para entrenar el modelo.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3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PyTorch</a:t>
            </a:r>
            <a:endParaRPr b="1" sz="3600"/>
          </a:p>
        </p:txBody>
      </p:sp>
      <p:sp>
        <p:nvSpPr>
          <p:cNvPr id="2294" name="Google Shape;2294;p13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13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138"/>
          <p:cNvSpPr txBox="1"/>
          <p:nvPr>
            <p:ph idx="1" type="body"/>
          </p:nvPr>
        </p:nvSpPr>
        <p:spPr>
          <a:xfrm>
            <a:off x="311800" y="7951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-3492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</a:pPr>
            <a:r>
              <a:rPr lang="es" sz="1900">
                <a:solidFill>
                  <a:srgbClr val="666666"/>
                </a:solidFill>
              </a:rPr>
              <a:t>PyTorch es un framework de tensores optimizada que se utiliza principalmente para aplicaciones de DL que utilizan GPU y CPU. </a:t>
            </a:r>
            <a:endParaRPr sz="1900">
              <a:solidFill>
                <a:srgbClr val="666666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</a:pPr>
            <a:r>
              <a:rPr lang="es" sz="1900">
                <a:solidFill>
                  <a:srgbClr val="666666"/>
                </a:solidFill>
              </a:rPr>
              <a:t>Desarrollada principalmente por el equipo de investigación de inteligencia artificial de Facebook.</a:t>
            </a:r>
            <a:endParaRPr sz="1895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pic>
        <p:nvPicPr>
          <p:cNvPr id="2297" name="Google Shape;229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875" y="3297675"/>
            <a:ext cx="5651525" cy="11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3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PyTorch</a:t>
            </a:r>
            <a:endParaRPr b="1" sz="3600"/>
          </a:p>
        </p:txBody>
      </p:sp>
      <p:sp>
        <p:nvSpPr>
          <p:cNvPr id="2303" name="Google Shape;2303;p13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13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139"/>
          <p:cNvSpPr txBox="1"/>
          <p:nvPr>
            <p:ph idx="1" type="body"/>
          </p:nvPr>
        </p:nvSpPr>
        <p:spPr>
          <a:xfrm>
            <a:off x="311800" y="7951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Al igual que Keras tiene distintas</a:t>
            </a:r>
            <a:r>
              <a:rPr lang="es" sz="2095"/>
              <a:t> formas de instanciar un modelo:</a:t>
            </a:r>
            <a:endParaRPr sz="2095"/>
          </a:p>
          <a:p>
            <a:pPr indent="-3616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95"/>
              <a:buChar char="●"/>
            </a:pPr>
            <a:r>
              <a:rPr lang="es" sz="2095"/>
              <a:t>Heredando de un modelo</a:t>
            </a:r>
            <a:r>
              <a:rPr lang="es" sz="2095"/>
              <a:t>.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pic>
        <p:nvPicPr>
          <p:cNvPr id="2306" name="Google Shape;230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925" y="2215800"/>
            <a:ext cx="2955850" cy="25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Frameworks DL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PyTorch</a:t>
            </a:r>
            <a:endParaRPr b="1" sz="3600"/>
          </a:p>
        </p:txBody>
      </p:sp>
      <p:sp>
        <p:nvSpPr>
          <p:cNvPr id="2312" name="Google Shape;2312;p14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14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140"/>
          <p:cNvSpPr txBox="1"/>
          <p:nvPr>
            <p:ph idx="1" type="body"/>
          </p:nvPr>
        </p:nvSpPr>
        <p:spPr>
          <a:xfrm>
            <a:off x="311800" y="79515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95"/>
              <a:t>También se define la función de </a:t>
            </a:r>
            <a:r>
              <a:rPr lang="es" sz="2095"/>
              <a:t>pérdida</a:t>
            </a:r>
            <a:r>
              <a:rPr lang="es" sz="2095"/>
              <a:t> y el optimizador que se usará.</a:t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95"/>
          </a:p>
        </p:txBody>
      </p:sp>
      <p:pic>
        <p:nvPicPr>
          <p:cNvPr id="2315" name="Google Shape;231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250" y="2266124"/>
            <a:ext cx="7247350" cy="7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1"/>
          <p:cNvSpPr txBox="1"/>
          <p:nvPr>
            <p:ph type="ctrTitle"/>
          </p:nvPr>
        </p:nvSpPr>
        <p:spPr>
          <a:xfrm>
            <a:off x="311700" y="1976450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¿Preguntas?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197" name="Google Shape;197;p25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Σ</a:t>
            </a:r>
            <a:endParaRPr sz="3500"/>
          </a:p>
        </p:txBody>
      </p:sp>
      <p:cxnSp>
        <p:nvCxnSpPr>
          <p:cNvPr id="198" name="Google Shape;198;p25"/>
          <p:cNvCxnSpPr>
            <a:stCxn id="196" idx="6"/>
            <a:endCxn id="197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5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w</a:t>
            </a:r>
            <a:endParaRPr sz="1700"/>
          </a:p>
        </p:txBody>
      </p:sp>
      <p:cxnSp>
        <p:nvCxnSpPr>
          <p:cNvPr id="200" name="Google Shape;200;p25"/>
          <p:cNvCxnSpPr>
            <a:stCxn id="197" idx="6"/>
            <a:endCxn id="201" idx="1"/>
          </p:cNvCxnSpPr>
          <p:nvPr/>
        </p:nvCxnSpPr>
        <p:spPr>
          <a:xfrm flipH="1" rot="10800000">
            <a:off x="2428792" y="3148748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5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1, sin bias</a:t>
            </a:r>
            <a:endParaRPr b="1"/>
          </a:p>
        </p:txBody>
      </p:sp>
      <p:sp>
        <p:nvSpPr>
          <p:cNvPr id="203" name="Google Shape;203;p2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211" name="Google Shape;211;p26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212" name="Google Shape;212;p26"/>
          <p:cNvCxnSpPr>
            <a:stCxn id="210" idx="6"/>
            <a:endCxn id="211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6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w</a:t>
            </a:r>
            <a:endParaRPr sz="1700"/>
          </a:p>
        </p:txBody>
      </p:sp>
      <p:cxnSp>
        <p:nvCxnSpPr>
          <p:cNvPr id="214" name="Google Shape;214;p26"/>
          <p:cNvCxnSpPr>
            <a:stCxn id="211" idx="6"/>
            <a:endCxn id="215" idx="1"/>
          </p:cNvCxnSpPr>
          <p:nvPr/>
        </p:nvCxnSpPr>
        <p:spPr>
          <a:xfrm flipH="1" rot="10800000">
            <a:off x="2428792" y="3148748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6"/>
          <p:cNvSpPr txBox="1"/>
          <p:nvPr/>
        </p:nvSpPr>
        <p:spPr>
          <a:xfrm>
            <a:off x="1887975" y="29489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</a:t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3232600" y="2948800"/>
            <a:ext cx="8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</a:t>
            </a:r>
            <a:endParaRPr/>
          </a:p>
        </p:txBody>
      </p:sp>
      <p:cxnSp>
        <p:nvCxnSpPr>
          <p:cNvPr id="219" name="Google Shape;219;p26"/>
          <p:cNvCxnSpPr/>
          <p:nvPr/>
        </p:nvCxnSpPr>
        <p:spPr>
          <a:xfrm>
            <a:off x="6865050" y="1753225"/>
            <a:ext cx="0" cy="25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6"/>
          <p:cNvCxnSpPr/>
          <p:nvPr/>
        </p:nvCxnSpPr>
        <p:spPr>
          <a:xfrm>
            <a:off x="5692700" y="3179050"/>
            <a:ext cx="26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/>
          <p:nvPr/>
        </p:nvCxnSpPr>
        <p:spPr>
          <a:xfrm flipH="1" rot="10800000">
            <a:off x="5903925" y="2239075"/>
            <a:ext cx="2186400" cy="17004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6"/>
          <p:cNvSpPr txBox="1"/>
          <p:nvPr/>
        </p:nvSpPr>
        <p:spPr>
          <a:xfrm>
            <a:off x="7976800" y="1787000"/>
            <a:ext cx="8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</a:t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1, sin bias</a:t>
            </a:r>
            <a:endParaRPr b="1"/>
          </a:p>
        </p:txBody>
      </p:sp>
      <p:sp>
        <p:nvSpPr>
          <p:cNvPr id="224" name="Google Shape;224;p2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232" name="Google Shape;232;p27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233" name="Google Shape;233;p27"/>
          <p:cNvCxnSpPr>
            <a:stCxn id="231" idx="6"/>
            <a:endCxn id="232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7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w</a:t>
            </a:r>
            <a:endParaRPr sz="1700"/>
          </a:p>
        </p:txBody>
      </p:sp>
      <p:cxnSp>
        <p:nvCxnSpPr>
          <p:cNvPr id="235" name="Google Shape;235;p27"/>
          <p:cNvCxnSpPr>
            <a:stCxn id="232" idx="6"/>
            <a:endCxn id="236" idx="1"/>
          </p:cNvCxnSpPr>
          <p:nvPr/>
        </p:nvCxnSpPr>
        <p:spPr>
          <a:xfrm flipH="1" rot="10800000">
            <a:off x="2428792" y="3148748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27"/>
          <p:cNvSpPr txBox="1"/>
          <p:nvPr/>
        </p:nvSpPr>
        <p:spPr>
          <a:xfrm>
            <a:off x="1887975" y="29489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</a:t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3232600" y="2948800"/>
            <a:ext cx="8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</a:t>
            </a:r>
            <a:endParaRPr/>
          </a:p>
        </p:txBody>
      </p:sp>
      <p:cxnSp>
        <p:nvCxnSpPr>
          <p:cNvPr id="240" name="Google Shape;240;p27"/>
          <p:cNvCxnSpPr/>
          <p:nvPr/>
        </p:nvCxnSpPr>
        <p:spPr>
          <a:xfrm>
            <a:off x="6865050" y="1753225"/>
            <a:ext cx="0" cy="25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7"/>
          <p:cNvCxnSpPr/>
          <p:nvPr/>
        </p:nvCxnSpPr>
        <p:spPr>
          <a:xfrm>
            <a:off x="5692700" y="3179050"/>
            <a:ext cx="26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7"/>
          <p:cNvCxnSpPr/>
          <p:nvPr/>
        </p:nvCxnSpPr>
        <p:spPr>
          <a:xfrm flipH="1" rot="10800000">
            <a:off x="5903925" y="2239075"/>
            <a:ext cx="2186400" cy="17004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7"/>
          <p:cNvSpPr txBox="1"/>
          <p:nvPr/>
        </p:nvSpPr>
        <p:spPr>
          <a:xfrm>
            <a:off x="7976800" y="1787000"/>
            <a:ext cx="8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</a:t>
            </a:r>
            <a:endParaRPr/>
          </a:p>
        </p:txBody>
      </p:sp>
      <p:cxnSp>
        <p:nvCxnSpPr>
          <p:cNvPr id="244" name="Google Shape;244;p27"/>
          <p:cNvCxnSpPr/>
          <p:nvPr/>
        </p:nvCxnSpPr>
        <p:spPr>
          <a:xfrm flipH="1" rot="10800000">
            <a:off x="6368650" y="1911700"/>
            <a:ext cx="1087800" cy="2323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7"/>
          <p:cNvCxnSpPr/>
          <p:nvPr/>
        </p:nvCxnSpPr>
        <p:spPr>
          <a:xfrm rot="10800000">
            <a:off x="6336850" y="1848325"/>
            <a:ext cx="908400" cy="227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7"/>
          <p:cNvCxnSpPr/>
          <p:nvPr/>
        </p:nvCxnSpPr>
        <p:spPr>
          <a:xfrm rot="10800000">
            <a:off x="5808975" y="2587475"/>
            <a:ext cx="2122800" cy="116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7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1, sin bias</a:t>
            </a:r>
            <a:endParaRPr b="1"/>
          </a:p>
        </p:txBody>
      </p:sp>
      <p:sp>
        <p:nvSpPr>
          <p:cNvPr id="248" name="Google Shape;248;p2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256" name="Google Shape;256;p28"/>
          <p:cNvSpPr/>
          <p:nvPr/>
        </p:nvSpPr>
        <p:spPr>
          <a:xfrm>
            <a:off x="1838100" y="2881300"/>
            <a:ext cx="8556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257" name="Google Shape;257;p28"/>
          <p:cNvCxnSpPr>
            <a:stCxn id="255" idx="6"/>
            <a:endCxn id="256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8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w</a:t>
            </a:r>
            <a:endParaRPr sz="1700"/>
          </a:p>
        </p:txBody>
      </p:sp>
      <p:cxnSp>
        <p:nvCxnSpPr>
          <p:cNvPr id="259" name="Google Shape;259;p28"/>
          <p:cNvCxnSpPr>
            <a:stCxn id="256" idx="6"/>
            <a:endCxn id="260" idx="1"/>
          </p:cNvCxnSpPr>
          <p:nvPr/>
        </p:nvCxnSpPr>
        <p:spPr>
          <a:xfrm flipH="1" rot="10800000">
            <a:off x="2693700" y="3148750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8"/>
          <p:cNvSpPr txBox="1"/>
          <p:nvPr/>
        </p:nvSpPr>
        <p:spPr>
          <a:xfrm>
            <a:off x="1887975" y="2948950"/>
            <a:ext cx="15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 + b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3232600" y="2948800"/>
            <a:ext cx="8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 + b</a:t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733330" y="23658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b</a:t>
            </a:r>
            <a:endParaRPr b="1"/>
          </a:p>
        </p:txBody>
      </p:sp>
      <p:cxnSp>
        <p:nvCxnSpPr>
          <p:cNvPr id="264" name="Google Shape;264;p28"/>
          <p:cNvCxnSpPr>
            <a:stCxn id="263" idx="6"/>
          </p:cNvCxnSpPr>
          <p:nvPr/>
        </p:nvCxnSpPr>
        <p:spPr>
          <a:xfrm>
            <a:off x="1170730" y="2571753"/>
            <a:ext cx="741000" cy="3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8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1, con bias</a:t>
            </a:r>
            <a:endParaRPr b="1"/>
          </a:p>
        </p:txBody>
      </p:sp>
      <p:sp>
        <p:nvSpPr>
          <p:cNvPr id="267" name="Google Shape;267;p2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275" name="Google Shape;275;p29"/>
          <p:cNvSpPr/>
          <p:nvPr/>
        </p:nvSpPr>
        <p:spPr>
          <a:xfrm>
            <a:off x="1838100" y="2881300"/>
            <a:ext cx="8556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276" name="Google Shape;276;p29"/>
          <p:cNvCxnSpPr>
            <a:stCxn id="274" idx="6"/>
            <a:endCxn id="275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29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w</a:t>
            </a:r>
            <a:endParaRPr sz="1700"/>
          </a:p>
        </p:txBody>
      </p:sp>
      <p:cxnSp>
        <p:nvCxnSpPr>
          <p:cNvPr id="278" name="Google Shape;278;p29"/>
          <p:cNvCxnSpPr>
            <a:stCxn id="275" idx="6"/>
            <a:endCxn id="279" idx="1"/>
          </p:cNvCxnSpPr>
          <p:nvPr/>
        </p:nvCxnSpPr>
        <p:spPr>
          <a:xfrm flipH="1" rot="10800000">
            <a:off x="2693700" y="3148750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29"/>
          <p:cNvSpPr txBox="1"/>
          <p:nvPr/>
        </p:nvSpPr>
        <p:spPr>
          <a:xfrm>
            <a:off x="1887975" y="2948950"/>
            <a:ext cx="15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 + b</a:t>
            </a:r>
            <a:endParaRPr/>
          </a:p>
        </p:txBody>
      </p:sp>
      <p:sp>
        <p:nvSpPr>
          <p:cNvPr id="281" name="Google Shape;281;p29"/>
          <p:cNvSpPr txBox="1"/>
          <p:nvPr/>
        </p:nvSpPr>
        <p:spPr>
          <a:xfrm>
            <a:off x="3232600" y="2948800"/>
            <a:ext cx="8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 + b</a:t>
            </a:r>
            <a:endParaRPr/>
          </a:p>
        </p:txBody>
      </p:sp>
      <p:sp>
        <p:nvSpPr>
          <p:cNvPr id="282" name="Google Shape;282;p29"/>
          <p:cNvSpPr/>
          <p:nvPr/>
        </p:nvSpPr>
        <p:spPr>
          <a:xfrm>
            <a:off x="733330" y="23658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b</a:t>
            </a:r>
            <a:endParaRPr b="1"/>
          </a:p>
        </p:txBody>
      </p:sp>
      <p:cxnSp>
        <p:nvCxnSpPr>
          <p:cNvPr id="283" name="Google Shape;283;p29"/>
          <p:cNvCxnSpPr>
            <a:stCxn id="282" idx="6"/>
          </p:cNvCxnSpPr>
          <p:nvPr/>
        </p:nvCxnSpPr>
        <p:spPr>
          <a:xfrm>
            <a:off x="1170730" y="2571753"/>
            <a:ext cx="741000" cy="3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9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29"/>
          <p:cNvCxnSpPr/>
          <p:nvPr/>
        </p:nvCxnSpPr>
        <p:spPr>
          <a:xfrm>
            <a:off x="6865050" y="1753225"/>
            <a:ext cx="0" cy="25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9"/>
          <p:cNvCxnSpPr/>
          <p:nvPr/>
        </p:nvCxnSpPr>
        <p:spPr>
          <a:xfrm>
            <a:off x="5692700" y="3179050"/>
            <a:ext cx="26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9"/>
          <p:cNvCxnSpPr/>
          <p:nvPr/>
        </p:nvCxnSpPr>
        <p:spPr>
          <a:xfrm flipH="1" rot="10800000">
            <a:off x="6150075" y="2571750"/>
            <a:ext cx="2186400" cy="17004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29"/>
          <p:cNvSpPr txBox="1"/>
          <p:nvPr/>
        </p:nvSpPr>
        <p:spPr>
          <a:xfrm>
            <a:off x="7976800" y="1965600"/>
            <a:ext cx="8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w*x + b</a:t>
            </a:r>
            <a:endParaRPr/>
          </a:p>
        </p:txBody>
      </p:sp>
      <p:cxnSp>
        <p:nvCxnSpPr>
          <p:cNvPr id="289" name="Google Shape;289;p29"/>
          <p:cNvCxnSpPr/>
          <p:nvPr/>
        </p:nvCxnSpPr>
        <p:spPr>
          <a:xfrm flipH="1" rot="10800000">
            <a:off x="6247150" y="1714388"/>
            <a:ext cx="1087800" cy="2323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9"/>
          <p:cNvCxnSpPr/>
          <p:nvPr/>
        </p:nvCxnSpPr>
        <p:spPr>
          <a:xfrm rot="10800000">
            <a:off x="6336850" y="1848325"/>
            <a:ext cx="908400" cy="227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9"/>
          <p:cNvCxnSpPr/>
          <p:nvPr/>
        </p:nvCxnSpPr>
        <p:spPr>
          <a:xfrm rot="10800000">
            <a:off x="5951450" y="2365800"/>
            <a:ext cx="2122800" cy="116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9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1, con bias</a:t>
            </a:r>
            <a:endParaRPr b="1"/>
          </a:p>
        </p:txBody>
      </p:sp>
      <p:sp>
        <p:nvSpPr>
          <p:cNvPr id="293" name="Google Shape;293;p2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cxnSp>
        <p:nvCxnSpPr>
          <p:cNvPr id="302" name="Google Shape;302;p30"/>
          <p:cNvCxnSpPr>
            <a:stCxn id="301" idx="6"/>
            <a:endCxn id="303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0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2, sin bias</a:t>
            </a:r>
            <a:endParaRPr b="1"/>
          </a:p>
        </p:txBody>
      </p:sp>
      <p:sp>
        <p:nvSpPr>
          <p:cNvPr id="305" name="Google Shape;305;p3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314" name="Google Shape;314;p31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Σ</a:t>
            </a:r>
            <a:endParaRPr sz="3500"/>
          </a:p>
        </p:txBody>
      </p:sp>
      <p:cxnSp>
        <p:nvCxnSpPr>
          <p:cNvPr id="315" name="Google Shape;315;p31"/>
          <p:cNvCxnSpPr>
            <a:stCxn id="313" idx="6"/>
            <a:endCxn id="314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1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2, sin bias</a:t>
            </a:r>
            <a:endParaRPr b="1"/>
          </a:p>
        </p:txBody>
      </p:sp>
      <p:sp>
        <p:nvSpPr>
          <p:cNvPr id="317" name="Google Shape;317;p3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22038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Fundamentos de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Deep Learning II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3049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Fernando Silva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326" name="Google Shape;326;p32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Σ</a:t>
            </a:r>
            <a:endParaRPr sz="3500"/>
          </a:p>
        </p:txBody>
      </p:sp>
      <p:cxnSp>
        <p:nvCxnSpPr>
          <p:cNvPr id="327" name="Google Shape;327;p32"/>
          <p:cNvCxnSpPr>
            <a:stCxn id="325" idx="6"/>
            <a:endCxn id="326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32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1</a:t>
            </a:r>
            <a:endParaRPr sz="1700"/>
          </a:p>
        </p:txBody>
      </p:sp>
      <p:cxnSp>
        <p:nvCxnSpPr>
          <p:cNvPr id="329" name="Google Shape;329;p32"/>
          <p:cNvCxnSpPr>
            <a:stCxn id="326" idx="6"/>
            <a:endCxn id="330" idx="1"/>
          </p:cNvCxnSpPr>
          <p:nvPr/>
        </p:nvCxnSpPr>
        <p:spPr>
          <a:xfrm flipH="1" rot="10800000">
            <a:off x="2428792" y="3148748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32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2, sin bias</a:t>
            </a:r>
            <a:endParaRPr b="1"/>
          </a:p>
        </p:txBody>
      </p:sp>
      <p:sp>
        <p:nvSpPr>
          <p:cNvPr id="332" name="Google Shape;332;p3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341" name="Google Shape;341;p33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342" name="Google Shape;342;p33"/>
          <p:cNvCxnSpPr>
            <a:stCxn id="340" idx="6"/>
            <a:endCxn id="341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3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1</a:t>
            </a:r>
            <a:endParaRPr sz="1700"/>
          </a:p>
        </p:txBody>
      </p:sp>
      <p:cxnSp>
        <p:nvCxnSpPr>
          <p:cNvPr id="344" name="Google Shape;344;p33"/>
          <p:cNvCxnSpPr>
            <a:stCxn id="341" idx="6"/>
            <a:endCxn id="345" idx="1"/>
          </p:cNvCxnSpPr>
          <p:nvPr/>
        </p:nvCxnSpPr>
        <p:spPr>
          <a:xfrm flipH="1" rot="10800000">
            <a:off x="2428792" y="3148748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3"/>
          <p:cNvSpPr txBox="1"/>
          <p:nvPr/>
        </p:nvSpPr>
        <p:spPr>
          <a:xfrm>
            <a:off x="1887975" y="29489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1*x</a:t>
            </a:r>
            <a:endParaRPr/>
          </a:p>
        </p:txBody>
      </p:sp>
      <p:sp>
        <p:nvSpPr>
          <p:cNvPr id="347" name="Google Shape;347;p33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2, sin bias</a:t>
            </a:r>
            <a:endParaRPr b="1"/>
          </a:p>
        </p:txBody>
      </p:sp>
      <p:sp>
        <p:nvSpPr>
          <p:cNvPr id="348" name="Google Shape;348;p3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357" name="Google Shape;357;p34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358" name="Google Shape;358;p34"/>
          <p:cNvCxnSpPr>
            <a:stCxn id="356" idx="6"/>
            <a:endCxn id="357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34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1</a:t>
            </a:r>
            <a:endParaRPr sz="1700"/>
          </a:p>
        </p:txBody>
      </p:sp>
      <p:sp>
        <p:nvSpPr>
          <p:cNvPr id="360" name="Google Shape;360;p34"/>
          <p:cNvSpPr/>
          <p:nvPr/>
        </p:nvSpPr>
        <p:spPr>
          <a:xfrm>
            <a:off x="2886750" y="2897909"/>
            <a:ext cx="893400" cy="501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4"/>
          <p:cNvCxnSpPr>
            <a:stCxn id="357" idx="6"/>
            <a:endCxn id="360" idx="1"/>
          </p:cNvCxnSpPr>
          <p:nvPr/>
        </p:nvCxnSpPr>
        <p:spPr>
          <a:xfrm flipH="1" rot="10800000">
            <a:off x="2428792" y="3148748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50" y="2979129"/>
            <a:ext cx="780565" cy="339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4"/>
          <p:cNvCxnSpPr/>
          <p:nvPr/>
        </p:nvCxnSpPr>
        <p:spPr>
          <a:xfrm>
            <a:off x="3779927" y="3149011"/>
            <a:ext cx="325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34"/>
          <p:cNvSpPr txBox="1"/>
          <p:nvPr/>
        </p:nvSpPr>
        <p:spPr>
          <a:xfrm>
            <a:off x="2844001" y="2571750"/>
            <a:ext cx="9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Sigmoide</a:t>
            </a:r>
            <a:endParaRPr/>
          </a:p>
        </p:txBody>
      </p:sp>
      <p:sp>
        <p:nvSpPr>
          <p:cNvPr id="365" name="Google Shape;365;p34"/>
          <p:cNvSpPr txBox="1"/>
          <p:nvPr/>
        </p:nvSpPr>
        <p:spPr>
          <a:xfrm>
            <a:off x="1887975" y="29489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1*x</a:t>
            </a:r>
            <a:endParaRPr/>
          </a:p>
        </p:txBody>
      </p:sp>
      <p:sp>
        <p:nvSpPr>
          <p:cNvPr id="366" name="Google Shape;366;p34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2, sin bias</a:t>
            </a:r>
            <a:endParaRPr b="1"/>
          </a:p>
        </p:txBody>
      </p:sp>
      <p:sp>
        <p:nvSpPr>
          <p:cNvPr id="367" name="Google Shape;367;p3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376" name="Google Shape;376;p35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377" name="Google Shape;377;p35"/>
          <p:cNvCxnSpPr>
            <a:stCxn id="375" idx="6"/>
            <a:endCxn id="376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35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1</a:t>
            </a:r>
            <a:endParaRPr sz="1700"/>
          </a:p>
        </p:txBody>
      </p:sp>
      <p:sp>
        <p:nvSpPr>
          <p:cNvPr id="379" name="Google Shape;379;p35"/>
          <p:cNvSpPr/>
          <p:nvPr/>
        </p:nvSpPr>
        <p:spPr>
          <a:xfrm>
            <a:off x="2886750" y="2897909"/>
            <a:ext cx="893400" cy="501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35"/>
          <p:cNvCxnSpPr>
            <a:stCxn id="376" idx="6"/>
            <a:endCxn id="379" idx="1"/>
          </p:cNvCxnSpPr>
          <p:nvPr/>
        </p:nvCxnSpPr>
        <p:spPr>
          <a:xfrm flipH="1" rot="10800000">
            <a:off x="2428792" y="3148748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1" name="Google Shape;3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50" y="2979129"/>
            <a:ext cx="780565" cy="339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35"/>
          <p:cNvCxnSpPr/>
          <p:nvPr/>
        </p:nvCxnSpPr>
        <p:spPr>
          <a:xfrm>
            <a:off x="3779927" y="3149011"/>
            <a:ext cx="325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3" name="Google Shape;3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200" y="1714380"/>
            <a:ext cx="3997102" cy="299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35"/>
          <p:cNvCxnSpPr/>
          <p:nvPr/>
        </p:nvCxnSpPr>
        <p:spPr>
          <a:xfrm>
            <a:off x="6347525" y="1404700"/>
            <a:ext cx="570300" cy="115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35"/>
          <p:cNvSpPr txBox="1"/>
          <p:nvPr/>
        </p:nvSpPr>
        <p:spPr>
          <a:xfrm>
            <a:off x="2844001" y="2571750"/>
            <a:ext cx="9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Sigmoide</a:t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1887975" y="29489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1*x</a:t>
            </a:r>
            <a:endParaRPr/>
          </a:p>
        </p:txBody>
      </p:sp>
      <p:sp>
        <p:nvSpPr>
          <p:cNvPr id="387" name="Google Shape;387;p35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2, sin bias</a:t>
            </a:r>
            <a:endParaRPr b="1"/>
          </a:p>
        </p:txBody>
      </p:sp>
      <p:sp>
        <p:nvSpPr>
          <p:cNvPr id="388" name="Google Shape;388;p3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6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397" name="Google Shape;397;p36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398" name="Google Shape;398;p36"/>
          <p:cNvCxnSpPr>
            <a:stCxn id="396" idx="6"/>
            <a:endCxn id="397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36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1</a:t>
            </a:r>
            <a:endParaRPr sz="1700"/>
          </a:p>
        </p:txBody>
      </p:sp>
      <p:sp>
        <p:nvSpPr>
          <p:cNvPr id="400" name="Google Shape;400;p36"/>
          <p:cNvSpPr/>
          <p:nvPr/>
        </p:nvSpPr>
        <p:spPr>
          <a:xfrm>
            <a:off x="2886750" y="2897909"/>
            <a:ext cx="893400" cy="501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36"/>
          <p:cNvCxnSpPr>
            <a:stCxn id="397" idx="6"/>
            <a:endCxn id="400" idx="1"/>
          </p:cNvCxnSpPr>
          <p:nvPr/>
        </p:nvCxnSpPr>
        <p:spPr>
          <a:xfrm flipH="1" rot="10800000">
            <a:off x="2428792" y="3148748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2" name="Google Shape;4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50" y="2979129"/>
            <a:ext cx="780565" cy="339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6"/>
          <p:cNvCxnSpPr/>
          <p:nvPr/>
        </p:nvCxnSpPr>
        <p:spPr>
          <a:xfrm>
            <a:off x="3779927" y="3149011"/>
            <a:ext cx="325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4" name="Google Shape;4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200" y="1714380"/>
            <a:ext cx="3997102" cy="299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6"/>
          <p:cNvCxnSpPr/>
          <p:nvPr/>
        </p:nvCxnSpPr>
        <p:spPr>
          <a:xfrm>
            <a:off x="7065725" y="1792000"/>
            <a:ext cx="570300" cy="115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6"/>
          <p:cNvSpPr txBox="1"/>
          <p:nvPr/>
        </p:nvSpPr>
        <p:spPr>
          <a:xfrm>
            <a:off x="2844001" y="2571750"/>
            <a:ext cx="9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Sigmoide</a:t>
            </a:r>
            <a:endParaRPr/>
          </a:p>
        </p:txBody>
      </p:sp>
      <p:sp>
        <p:nvSpPr>
          <p:cNvPr id="407" name="Google Shape;407;p36"/>
          <p:cNvSpPr txBox="1"/>
          <p:nvPr/>
        </p:nvSpPr>
        <p:spPr>
          <a:xfrm>
            <a:off x="1887975" y="29489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1*x</a:t>
            </a: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733330" y="2302428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9" name="Google Shape;409;p36"/>
          <p:cNvSpPr txBox="1"/>
          <p:nvPr/>
        </p:nvSpPr>
        <p:spPr>
          <a:xfrm>
            <a:off x="761975" y="2308275"/>
            <a:ext cx="3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1</a:t>
            </a:r>
            <a:endParaRPr/>
          </a:p>
        </p:txBody>
      </p:sp>
      <p:cxnSp>
        <p:nvCxnSpPr>
          <p:cNvPr id="410" name="Google Shape;410;p36"/>
          <p:cNvCxnSpPr>
            <a:stCxn id="409" idx="3"/>
            <a:endCxn id="407" idx="1"/>
          </p:cNvCxnSpPr>
          <p:nvPr/>
        </p:nvCxnSpPr>
        <p:spPr>
          <a:xfrm>
            <a:off x="1142075" y="2508375"/>
            <a:ext cx="745800" cy="6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6"/>
          <p:cNvSpPr txBox="1"/>
          <p:nvPr/>
        </p:nvSpPr>
        <p:spPr>
          <a:xfrm>
            <a:off x="1352075" y="2427825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412" name="Google Shape;412;p36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2, con bias</a:t>
            </a:r>
            <a:endParaRPr b="1"/>
          </a:p>
        </p:txBody>
      </p:sp>
      <p:sp>
        <p:nvSpPr>
          <p:cNvPr id="413" name="Google Shape;413;p3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427975" y="2140775"/>
            <a:ext cx="4081800" cy="190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733330" y="2943103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</a:t>
            </a:r>
            <a:endParaRPr b="1"/>
          </a:p>
        </p:txBody>
      </p:sp>
      <p:sp>
        <p:nvSpPr>
          <p:cNvPr id="422" name="Google Shape;422;p37"/>
          <p:cNvSpPr/>
          <p:nvPr/>
        </p:nvSpPr>
        <p:spPr>
          <a:xfrm>
            <a:off x="1838092" y="2881298"/>
            <a:ext cx="590700" cy="53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cxnSp>
        <p:nvCxnSpPr>
          <p:cNvPr id="423" name="Google Shape;423;p37"/>
          <p:cNvCxnSpPr>
            <a:stCxn id="421" idx="6"/>
            <a:endCxn id="422" idx="2"/>
          </p:cNvCxnSpPr>
          <p:nvPr/>
        </p:nvCxnSpPr>
        <p:spPr>
          <a:xfrm>
            <a:off x="1170730" y="3149053"/>
            <a:ext cx="6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37"/>
          <p:cNvSpPr txBox="1"/>
          <p:nvPr/>
        </p:nvSpPr>
        <p:spPr>
          <a:xfrm>
            <a:off x="1387845" y="2828015"/>
            <a:ext cx="2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1</a:t>
            </a:r>
            <a:endParaRPr sz="1700"/>
          </a:p>
        </p:txBody>
      </p:sp>
      <p:sp>
        <p:nvSpPr>
          <p:cNvPr id="425" name="Google Shape;425;p37"/>
          <p:cNvSpPr/>
          <p:nvPr/>
        </p:nvSpPr>
        <p:spPr>
          <a:xfrm>
            <a:off x="2886750" y="2897909"/>
            <a:ext cx="893400" cy="501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Google Shape;426;p37"/>
          <p:cNvCxnSpPr>
            <a:stCxn id="422" idx="6"/>
            <a:endCxn id="425" idx="1"/>
          </p:cNvCxnSpPr>
          <p:nvPr/>
        </p:nvCxnSpPr>
        <p:spPr>
          <a:xfrm flipH="1" rot="10800000">
            <a:off x="2428792" y="3148748"/>
            <a:ext cx="458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7" name="Google Shape;4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50" y="2979129"/>
            <a:ext cx="780565" cy="339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37"/>
          <p:cNvCxnSpPr/>
          <p:nvPr/>
        </p:nvCxnSpPr>
        <p:spPr>
          <a:xfrm>
            <a:off x="3779927" y="3149011"/>
            <a:ext cx="325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200" y="1714380"/>
            <a:ext cx="3997102" cy="299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37"/>
          <p:cNvCxnSpPr/>
          <p:nvPr/>
        </p:nvCxnSpPr>
        <p:spPr>
          <a:xfrm>
            <a:off x="5524825" y="1420650"/>
            <a:ext cx="570300" cy="115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37"/>
          <p:cNvSpPr txBox="1"/>
          <p:nvPr/>
        </p:nvSpPr>
        <p:spPr>
          <a:xfrm>
            <a:off x="2844001" y="2571750"/>
            <a:ext cx="9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Sigmoide</a:t>
            </a:r>
            <a:endParaRPr/>
          </a:p>
        </p:txBody>
      </p:sp>
      <p:sp>
        <p:nvSpPr>
          <p:cNvPr id="432" name="Google Shape;432;p37"/>
          <p:cNvSpPr txBox="1"/>
          <p:nvPr/>
        </p:nvSpPr>
        <p:spPr>
          <a:xfrm>
            <a:off x="1887975" y="2948950"/>
            <a:ext cx="1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1*x</a:t>
            </a:r>
            <a:endParaRPr/>
          </a:p>
        </p:txBody>
      </p:sp>
      <p:sp>
        <p:nvSpPr>
          <p:cNvPr id="433" name="Google Shape;433;p37"/>
          <p:cNvSpPr/>
          <p:nvPr/>
        </p:nvSpPr>
        <p:spPr>
          <a:xfrm>
            <a:off x="733330" y="2302428"/>
            <a:ext cx="437400" cy="4119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4" name="Google Shape;434;p37"/>
          <p:cNvSpPr txBox="1"/>
          <p:nvPr/>
        </p:nvSpPr>
        <p:spPr>
          <a:xfrm>
            <a:off x="761975" y="2308275"/>
            <a:ext cx="3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1</a:t>
            </a:r>
            <a:endParaRPr/>
          </a:p>
        </p:txBody>
      </p:sp>
      <p:cxnSp>
        <p:nvCxnSpPr>
          <p:cNvPr id="435" name="Google Shape;435;p37"/>
          <p:cNvCxnSpPr>
            <a:stCxn id="434" idx="3"/>
            <a:endCxn id="432" idx="1"/>
          </p:cNvCxnSpPr>
          <p:nvPr/>
        </p:nvCxnSpPr>
        <p:spPr>
          <a:xfrm>
            <a:off x="1142075" y="2508375"/>
            <a:ext cx="745800" cy="6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37"/>
          <p:cNvSpPr txBox="1"/>
          <p:nvPr/>
        </p:nvSpPr>
        <p:spPr>
          <a:xfrm>
            <a:off x="1352075" y="2427825"/>
            <a:ext cx="3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-5</a:t>
            </a:r>
            <a:endParaRPr/>
          </a:p>
        </p:txBody>
      </p:sp>
      <p:sp>
        <p:nvSpPr>
          <p:cNvPr id="437" name="Google Shape;437;p37"/>
          <p:cNvSpPr txBox="1"/>
          <p:nvPr/>
        </p:nvSpPr>
        <p:spPr>
          <a:xfrm>
            <a:off x="354050" y="1771975"/>
            <a:ext cx="2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2, con bias</a:t>
            </a:r>
            <a:endParaRPr b="1"/>
          </a:p>
        </p:txBody>
      </p:sp>
      <p:sp>
        <p:nvSpPr>
          <p:cNvPr id="438" name="Google Shape;438;p3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Bias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</p:txBody>
      </p:sp>
      <p:sp>
        <p:nvSpPr>
          <p:cNvPr id="444" name="Google Shape;444;p3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863" y="1105775"/>
            <a:ext cx="60864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/>
          <p:nvPr>
            <p:ph type="ctrTitle"/>
          </p:nvPr>
        </p:nvSpPr>
        <p:spPr>
          <a:xfrm>
            <a:off x="311700" y="22038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Neural Networks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457" name="Google Shape;457;p4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250" y="1505822"/>
            <a:ext cx="4553250" cy="26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0"/>
          <p:cNvPicPr preferRelativeResize="0"/>
          <p:nvPr/>
        </p:nvPicPr>
        <p:blipFill rotWithShape="1">
          <a:blip r:embed="rId4">
            <a:alphaModFix/>
          </a:blip>
          <a:srcRect b="0" l="13489" r="13314" t="0"/>
          <a:stretch/>
        </p:blipFill>
        <p:spPr>
          <a:xfrm>
            <a:off x="242523" y="1337688"/>
            <a:ext cx="4003875" cy="30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466" name="Google Shape;466;p4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entrada</a:t>
            </a:r>
            <a:endParaRPr/>
          </a:p>
        </p:txBody>
      </p:sp>
      <p:sp>
        <p:nvSpPr>
          <p:cNvPr id="469" name="Google Shape;469;p41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salida</a:t>
            </a:r>
            <a:endParaRPr/>
          </a:p>
        </p:txBody>
      </p:sp>
      <p:sp>
        <p:nvSpPr>
          <p:cNvPr id="470" name="Google Shape;470;p41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oculta</a:t>
            </a:r>
            <a:endParaRPr/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</a:rPr>
              <a:t>Agenda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Repaso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Bias en el </a:t>
            </a:r>
            <a:r>
              <a:rPr b="1" lang="es"/>
              <a:t>perceptrón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Neural Networks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Frameworks DL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477" name="Google Shape;477;p4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entrada</a:t>
            </a:r>
            <a:endParaRPr/>
          </a:p>
        </p:txBody>
      </p:sp>
      <p:sp>
        <p:nvSpPr>
          <p:cNvPr id="480" name="Google Shape;480;p42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salida</a:t>
            </a:r>
            <a:endParaRPr/>
          </a:p>
        </p:txBody>
      </p:sp>
      <p:sp>
        <p:nvSpPr>
          <p:cNvPr id="481" name="Google Shape;481;p42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oculta</a:t>
            </a:r>
            <a:endParaRPr/>
          </a:p>
        </p:txBody>
      </p:sp>
      <p:pic>
        <p:nvPicPr>
          <p:cNvPr id="482" name="Google Shape;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289" y="1824575"/>
            <a:ext cx="435175" cy="2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289" y="2334700"/>
            <a:ext cx="435175" cy="2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289" y="2951175"/>
            <a:ext cx="435175" cy="2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289" y="3471250"/>
            <a:ext cx="435175" cy="2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2"/>
          <p:cNvSpPr txBox="1"/>
          <p:nvPr/>
        </p:nvSpPr>
        <p:spPr>
          <a:xfrm>
            <a:off x="4123488" y="1078900"/>
            <a:ext cx="11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Toda la capa usará ReLU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493" name="Google Shape;493;p4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entrada</a:t>
            </a:r>
            <a:endParaRPr/>
          </a:p>
        </p:txBody>
      </p:sp>
      <p:sp>
        <p:nvSpPr>
          <p:cNvPr id="496" name="Google Shape;496;p43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salida</a:t>
            </a:r>
            <a:endParaRPr/>
          </a:p>
        </p:txBody>
      </p:sp>
      <p:sp>
        <p:nvSpPr>
          <p:cNvPr id="497" name="Google Shape;497;p43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oculta</a:t>
            </a:r>
            <a:endParaRPr/>
          </a:p>
        </p:txBody>
      </p:sp>
      <p:pic>
        <p:nvPicPr>
          <p:cNvPr id="498" name="Google Shape;4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289" y="1824575"/>
            <a:ext cx="435175" cy="2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289" y="2334700"/>
            <a:ext cx="435175" cy="2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289" y="2951175"/>
            <a:ext cx="435175" cy="2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289" y="3471250"/>
            <a:ext cx="435175" cy="2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3"/>
          <p:cNvSpPr txBox="1"/>
          <p:nvPr/>
        </p:nvSpPr>
        <p:spPr>
          <a:xfrm>
            <a:off x="4123488" y="1078900"/>
            <a:ext cx="11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Toda la capa usará ReLU</a:t>
            </a:r>
            <a:endParaRPr sz="1100"/>
          </a:p>
        </p:txBody>
      </p:sp>
      <p:pic>
        <p:nvPicPr>
          <p:cNvPr id="504" name="Google Shape;5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700" y="2571750"/>
            <a:ext cx="383533" cy="2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3"/>
          <p:cNvSpPr txBox="1"/>
          <p:nvPr/>
        </p:nvSpPr>
        <p:spPr>
          <a:xfrm>
            <a:off x="5681050" y="1824575"/>
            <a:ext cx="11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Se usará sigmoide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511" name="Google Shape;511;p4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entrada</a:t>
            </a:r>
            <a:endParaRPr/>
          </a:p>
        </p:txBody>
      </p:sp>
      <p:sp>
        <p:nvSpPr>
          <p:cNvPr id="514" name="Google Shape;514;p44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salida</a:t>
            </a:r>
            <a:endParaRPr/>
          </a:p>
        </p:txBody>
      </p:sp>
      <p:sp>
        <p:nvSpPr>
          <p:cNvPr id="515" name="Google Shape;515;p44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oculta</a:t>
            </a:r>
            <a:endParaRPr/>
          </a:p>
        </p:txBody>
      </p:sp>
      <p:pic>
        <p:nvPicPr>
          <p:cNvPr id="516" name="Google Shape;5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4"/>
          <p:cNvSpPr txBox="1"/>
          <p:nvPr/>
        </p:nvSpPr>
        <p:spPr>
          <a:xfrm>
            <a:off x="4123475" y="963513"/>
            <a:ext cx="1198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Función de activación de esta capa es </a:t>
            </a:r>
            <a:r>
              <a:rPr b="1" lang="es" sz="1100"/>
              <a:t>f</a:t>
            </a:r>
            <a:endParaRPr b="1" sz="1100"/>
          </a:p>
        </p:txBody>
      </p:sp>
      <p:sp>
        <p:nvSpPr>
          <p:cNvPr id="518" name="Google Shape;518;p44"/>
          <p:cNvSpPr txBox="1"/>
          <p:nvPr/>
        </p:nvSpPr>
        <p:spPr>
          <a:xfrm>
            <a:off x="5687450" y="1531663"/>
            <a:ext cx="1198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Función de activación de esta capa es </a:t>
            </a:r>
            <a:r>
              <a:rPr b="1" lang="es" sz="1100"/>
              <a:t>g</a:t>
            </a:r>
            <a:endParaRPr b="1"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524" name="Google Shape;524;p4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5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entrada</a:t>
            </a:r>
            <a:endParaRPr/>
          </a:p>
        </p:txBody>
      </p:sp>
      <p:sp>
        <p:nvSpPr>
          <p:cNvPr id="527" name="Google Shape;527;p45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salida</a:t>
            </a:r>
            <a:endParaRPr/>
          </a:p>
        </p:txBody>
      </p:sp>
      <p:sp>
        <p:nvSpPr>
          <p:cNvPr id="528" name="Google Shape;528;p45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oculta</a:t>
            </a:r>
            <a:endParaRPr/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4620350" y="1417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531" name="Google Shape;531;p45"/>
          <p:cNvSpPr txBox="1"/>
          <p:nvPr/>
        </p:nvSpPr>
        <p:spPr>
          <a:xfrm>
            <a:off x="6146725" y="21424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537" name="Google Shape;537;p4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6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entrada</a:t>
            </a:r>
            <a:endParaRPr/>
          </a:p>
        </p:txBody>
      </p:sp>
      <p:sp>
        <p:nvSpPr>
          <p:cNvPr id="540" name="Google Shape;540;p46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salida</a:t>
            </a:r>
            <a:endParaRPr/>
          </a:p>
        </p:txBody>
      </p:sp>
      <p:sp>
        <p:nvSpPr>
          <p:cNvPr id="541" name="Google Shape;541;p46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oculta</a:t>
            </a:r>
            <a:endParaRPr/>
          </a:p>
        </p:txBody>
      </p:sp>
      <p:pic>
        <p:nvPicPr>
          <p:cNvPr id="542" name="Google Shape;5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/>
          <p:nvPr/>
        </p:nvSpPr>
        <p:spPr>
          <a:xfrm>
            <a:off x="2552400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>
            <a:off x="4435425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545" name="Google Shape;545;p46"/>
          <p:cNvCxnSpPr>
            <a:stCxn id="543" idx="6"/>
          </p:cNvCxnSpPr>
          <p:nvPr/>
        </p:nvCxnSpPr>
        <p:spPr>
          <a:xfrm>
            <a:off x="3055200" y="1251425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46"/>
          <p:cNvCxnSpPr>
            <a:stCxn id="544" idx="6"/>
          </p:cNvCxnSpPr>
          <p:nvPr/>
        </p:nvCxnSpPr>
        <p:spPr>
          <a:xfrm>
            <a:off x="4938225" y="12514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46"/>
          <p:cNvSpPr txBox="1"/>
          <p:nvPr/>
        </p:nvSpPr>
        <p:spPr>
          <a:xfrm>
            <a:off x="4620350" y="1417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548" name="Google Shape;548;p46"/>
          <p:cNvSpPr txBox="1"/>
          <p:nvPr/>
        </p:nvSpPr>
        <p:spPr>
          <a:xfrm>
            <a:off x="6146725" y="21424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cxnSp>
        <p:nvCxnSpPr>
          <p:cNvPr id="549" name="Google Shape;549;p46"/>
          <p:cNvCxnSpPr/>
          <p:nvPr/>
        </p:nvCxnSpPr>
        <p:spPr>
          <a:xfrm>
            <a:off x="3055200" y="1251425"/>
            <a:ext cx="1411500" cy="121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6"/>
          <p:cNvCxnSpPr/>
          <p:nvPr/>
        </p:nvCxnSpPr>
        <p:spPr>
          <a:xfrm>
            <a:off x="3074550" y="1251425"/>
            <a:ext cx="1334100" cy="177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6"/>
          <p:cNvCxnSpPr/>
          <p:nvPr/>
        </p:nvCxnSpPr>
        <p:spPr>
          <a:xfrm>
            <a:off x="3074550" y="1251425"/>
            <a:ext cx="1343700" cy="239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557" name="Google Shape;557;p4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7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entrada</a:t>
            </a:r>
            <a:endParaRPr/>
          </a:p>
        </p:txBody>
      </p:sp>
      <p:sp>
        <p:nvSpPr>
          <p:cNvPr id="560" name="Google Shape;560;p47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salida</a:t>
            </a:r>
            <a:endParaRPr/>
          </a:p>
        </p:txBody>
      </p:sp>
      <p:sp>
        <p:nvSpPr>
          <p:cNvPr id="561" name="Google Shape;561;p47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oculta</a:t>
            </a:r>
            <a:endParaRPr/>
          </a:p>
        </p:txBody>
      </p:sp>
      <p:pic>
        <p:nvPicPr>
          <p:cNvPr id="562" name="Google Shape;5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7"/>
          <p:cNvSpPr/>
          <p:nvPr/>
        </p:nvSpPr>
        <p:spPr>
          <a:xfrm>
            <a:off x="2552400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564" name="Google Shape;564;p47"/>
          <p:cNvSpPr/>
          <p:nvPr/>
        </p:nvSpPr>
        <p:spPr>
          <a:xfrm>
            <a:off x="4435425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565" name="Google Shape;565;p47"/>
          <p:cNvCxnSpPr>
            <a:stCxn id="563" idx="6"/>
          </p:cNvCxnSpPr>
          <p:nvPr/>
        </p:nvCxnSpPr>
        <p:spPr>
          <a:xfrm>
            <a:off x="3055200" y="1251425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47"/>
          <p:cNvCxnSpPr>
            <a:stCxn id="564" idx="6"/>
          </p:cNvCxnSpPr>
          <p:nvPr/>
        </p:nvCxnSpPr>
        <p:spPr>
          <a:xfrm>
            <a:off x="4938225" y="12514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47"/>
          <p:cNvSpPr txBox="1"/>
          <p:nvPr/>
        </p:nvSpPr>
        <p:spPr>
          <a:xfrm>
            <a:off x="4620350" y="1417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568" name="Google Shape;568;p47"/>
          <p:cNvSpPr txBox="1"/>
          <p:nvPr/>
        </p:nvSpPr>
        <p:spPr>
          <a:xfrm>
            <a:off x="6146725" y="21424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sp>
        <p:nvSpPr>
          <p:cNvPr id="569" name="Google Shape;569;p47"/>
          <p:cNvSpPr/>
          <p:nvPr/>
        </p:nvSpPr>
        <p:spPr>
          <a:xfrm>
            <a:off x="2323040" y="879924"/>
            <a:ext cx="2817175" cy="3182925"/>
          </a:xfrm>
          <a:custGeom>
            <a:rect b="b" l="l" r="r" t="t"/>
            <a:pathLst>
              <a:path extrusionOk="0" h="127317" w="112687">
                <a:moveTo>
                  <a:pt x="103536" y="27453"/>
                </a:moveTo>
                <a:cubicBezTo>
                  <a:pt x="92345" y="19991"/>
                  <a:pt x="76850" y="23202"/>
                  <a:pt x="64090" y="18945"/>
                </a:cubicBezTo>
                <a:cubicBezTo>
                  <a:pt x="45713" y="12814"/>
                  <a:pt x="25731" y="-6343"/>
                  <a:pt x="8401" y="2316"/>
                </a:cubicBezTo>
                <a:cubicBezTo>
                  <a:pt x="2602" y="5214"/>
                  <a:pt x="2600" y="14396"/>
                  <a:pt x="2600" y="20879"/>
                </a:cubicBezTo>
                <a:cubicBezTo>
                  <a:pt x="2600" y="33394"/>
                  <a:pt x="3509" y="46120"/>
                  <a:pt x="1053" y="58391"/>
                </a:cubicBezTo>
                <a:cubicBezTo>
                  <a:pt x="-1401" y="70653"/>
                  <a:pt x="1440" y="83399"/>
                  <a:pt x="1440" y="95904"/>
                </a:cubicBezTo>
                <a:cubicBezTo>
                  <a:pt x="1440" y="104127"/>
                  <a:pt x="-1536" y="115708"/>
                  <a:pt x="5307" y="120268"/>
                </a:cubicBezTo>
                <a:cubicBezTo>
                  <a:pt x="11588" y="124454"/>
                  <a:pt x="20190" y="123362"/>
                  <a:pt x="27738" y="123362"/>
                </a:cubicBezTo>
                <a:cubicBezTo>
                  <a:pt x="34998" y="123362"/>
                  <a:pt x="42207" y="124655"/>
                  <a:pt x="49394" y="125682"/>
                </a:cubicBezTo>
                <a:cubicBezTo>
                  <a:pt x="61263" y="127379"/>
                  <a:pt x="73534" y="128042"/>
                  <a:pt x="85360" y="126069"/>
                </a:cubicBezTo>
                <a:cubicBezTo>
                  <a:pt x="91374" y="125066"/>
                  <a:pt x="98839" y="126126"/>
                  <a:pt x="103150" y="121815"/>
                </a:cubicBezTo>
                <a:cubicBezTo>
                  <a:pt x="115384" y="109581"/>
                  <a:pt x="113506" y="87345"/>
                  <a:pt x="110111" y="70380"/>
                </a:cubicBezTo>
                <a:cubicBezTo>
                  <a:pt x="107246" y="56060"/>
                  <a:pt x="113862" y="37392"/>
                  <a:pt x="103536" y="2706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70" name="Google Shape;570;p47"/>
          <p:cNvCxnSpPr/>
          <p:nvPr/>
        </p:nvCxnSpPr>
        <p:spPr>
          <a:xfrm>
            <a:off x="3074550" y="1251425"/>
            <a:ext cx="1343700" cy="239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47"/>
          <p:cNvCxnSpPr/>
          <p:nvPr/>
        </p:nvCxnSpPr>
        <p:spPr>
          <a:xfrm>
            <a:off x="3074550" y="1251425"/>
            <a:ext cx="1334100" cy="177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47"/>
          <p:cNvCxnSpPr/>
          <p:nvPr/>
        </p:nvCxnSpPr>
        <p:spPr>
          <a:xfrm>
            <a:off x="3055200" y="1251425"/>
            <a:ext cx="1411500" cy="121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578" name="Google Shape;578;p4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48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8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582" name="Google Shape;582;p48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583" name="Google Shape;583;p48"/>
          <p:cNvSpPr/>
          <p:nvPr/>
        </p:nvSpPr>
        <p:spPr>
          <a:xfrm>
            <a:off x="689115" y="980287"/>
            <a:ext cx="2817175" cy="3182925"/>
          </a:xfrm>
          <a:custGeom>
            <a:rect b="b" l="l" r="r" t="t"/>
            <a:pathLst>
              <a:path extrusionOk="0" h="127317" w="112687">
                <a:moveTo>
                  <a:pt x="103536" y="27453"/>
                </a:moveTo>
                <a:cubicBezTo>
                  <a:pt x="92345" y="19991"/>
                  <a:pt x="76850" y="23202"/>
                  <a:pt x="64090" y="18945"/>
                </a:cubicBezTo>
                <a:cubicBezTo>
                  <a:pt x="45713" y="12814"/>
                  <a:pt x="25731" y="-6343"/>
                  <a:pt x="8401" y="2316"/>
                </a:cubicBezTo>
                <a:cubicBezTo>
                  <a:pt x="2602" y="5214"/>
                  <a:pt x="2600" y="14396"/>
                  <a:pt x="2600" y="20879"/>
                </a:cubicBezTo>
                <a:cubicBezTo>
                  <a:pt x="2600" y="33394"/>
                  <a:pt x="3509" y="46120"/>
                  <a:pt x="1053" y="58391"/>
                </a:cubicBezTo>
                <a:cubicBezTo>
                  <a:pt x="-1401" y="70653"/>
                  <a:pt x="1440" y="83399"/>
                  <a:pt x="1440" y="95904"/>
                </a:cubicBezTo>
                <a:cubicBezTo>
                  <a:pt x="1440" y="104127"/>
                  <a:pt x="-1536" y="115708"/>
                  <a:pt x="5307" y="120268"/>
                </a:cubicBezTo>
                <a:cubicBezTo>
                  <a:pt x="11588" y="124454"/>
                  <a:pt x="20190" y="123362"/>
                  <a:pt x="27738" y="123362"/>
                </a:cubicBezTo>
                <a:cubicBezTo>
                  <a:pt x="34998" y="123362"/>
                  <a:pt x="42207" y="124655"/>
                  <a:pt x="49394" y="125682"/>
                </a:cubicBezTo>
                <a:cubicBezTo>
                  <a:pt x="61263" y="127379"/>
                  <a:pt x="73534" y="128042"/>
                  <a:pt x="85360" y="126069"/>
                </a:cubicBezTo>
                <a:cubicBezTo>
                  <a:pt x="91374" y="125066"/>
                  <a:pt x="98839" y="126126"/>
                  <a:pt x="103150" y="121815"/>
                </a:cubicBezTo>
                <a:cubicBezTo>
                  <a:pt x="115384" y="109581"/>
                  <a:pt x="113506" y="87345"/>
                  <a:pt x="110111" y="70380"/>
                </a:cubicBezTo>
                <a:cubicBezTo>
                  <a:pt x="107246" y="56060"/>
                  <a:pt x="113862" y="37392"/>
                  <a:pt x="103536" y="2706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4" name="Google Shape;584;p48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585" name="Google Shape;585;p48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586" name="Google Shape;586;p48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587" name="Google Shape;587;p48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88" name="Google Shape;588;p48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89" name="Google Shape;589;p48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90" name="Google Shape;590;p48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91" name="Google Shape;591;p48"/>
          <p:cNvSpPr txBox="1"/>
          <p:nvPr/>
        </p:nvSpPr>
        <p:spPr>
          <a:xfrm>
            <a:off x="1459925" y="165707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w11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</p:txBody>
      </p:sp>
      <p:sp>
        <p:nvSpPr>
          <p:cNvPr id="592" name="Google Shape;592;p48"/>
          <p:cNvSpPr txBox="1"/>
          <p:nvPr/>
        </p:nvSpPr>
        <p:spPr>
          <a:xfrm>
            <a:off x="1764600" y="191790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w12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</p:txBody>
      </p:sp>
      <p:sp>
        <p:nvSpPr>
          <p:cNvPr id="593" name="Google Shape;593;p48"/>
          <p:cNvSpPr txBox="1"/>
          <p:nvPr/>
        </p:nvSpPr>
        <p:spPr>
          <a:xfrm>
            <a:off x="1677600" y="21715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w13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</p:txBody>
      </p:sp>
      <p:sp>
        <p:nvSpPr>
          <p:cNvPr id="594" name="Google Shape;594;p48"/>
          <p:cNvSpPr txBox="1"/>
          <p:nvPr/>
        </p:nvSpPr>
        <p:spPr>
          <a:xfrm>
            <a:off x="1278900" y="221760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w14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600" name="Google Shape;600;p4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49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9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604" name="Google Shape;604;p49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605" name="Google Shape;605;p49"/>
          <p:cNvSpPr/>
          <p:nvPr/>
        </p:nvSpPr>
        <p:spPr>
          <a:xfrm>
            <a:off x="689115" y="980287"/>
            <a:ext cx="2817175" cy="3182925"/>
          </a:xfrm>
          <a:custGeom>
            <a:rect b="b" l="l" r="r" t="t"/>
            <a:pathLst>
              <a:path extrusionOk="0" h="127317" w="112687">
                <a:moveTo>
                  <a:pt x="103536" y="27453"/>
                </a:moveTo>
                <a:cubicBezTo>
                  <a:pt x="92345" y="19991"/>
                  <a:pt x="76850" y="23202"/>
                  <a:pt x="64090" y="18945"/>
                </a:cubicBezTo>
                <a:cubicBezTo>
                  <a:pt x="45713" y="12814"/>
                  <a:pt x="25731" y="-6343"/>
                  <a:pt x="8401" y="2316"/>
                </a:cubicBezTo>
                <a:cubicBezTo>
                  <a:pt x="2602" y="5214"/>
                  <a:pt x="2600" y="14396"/>
                  <a:pt x="2600" y="20879"/>
                </a:cubicBezTo>
                <a:cubicBezTo>
                  <a:pt x="2600" y="33394"/>
                  <a:pt x="3509" y="46120"/>
                  <a:pt x="1053" y="58391"/>
                </a:cubicBezTo>
                <a:cubicBezTo>
                  <a:pt x="-1401" y="70653"/>
                  <a:pt x="1440" y="83399"/>
                  <a:pt x="1440" y="95904"/>
                </a:cubicBezTo>
                <a:cubicBezTo>
                  <a:pt x="1440" y="104127"/>
                  <a:pt x="-1536" y="115708"/>
                  <a:pt x="5307" y="120268"/>
                </a:cubicBezTo>
                <a:cubicBezTo>
                  <a:pt x="11588" y="124454"/>
                  <a:pt x="20190" y="123362"/>
                  <a:pt x="27738" y="123362"/>
                </a:cubicBezTo>
                <a:cubicBezTo>
                  <a:pt x="34998" y="123362"/>
                  <a:pt x="42207" y="124655"/>
                  <a:pt x="49394" y="125682"/>
                </a:cubicBezTo>
                <a:cubicBezTo>
                  <a:pt x="61263" y="127379"/>
                  <a:pt x="73534" y="128042"/>
                  <a:pt x="85360" y="126069"/>
                </a:cubicBezTo>
                <a:cubicBezTo>
                  <a:pt x="91374" y="125066"/>
                  <a:pt x="98839" y="126126"/>
                  <a:pt x="103150" y="121815"/>
                </a:cubicBezTo>
                <a:cubicBezTo>
                  <a:pt x="115384" y="109581"/>
                  <a:pt x="113506" y="87345"/>
                  <a:pt x="110111" y="70380"/>
                </a:cubicBezTo>
                <a:cubicBezTo>
                  <a:pt x="107246" y="56060"/>
                  <a:pt x="113862" y="37392"/>
                  <a:pt x="103536" y="2706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6" name="Google Shape;606;p49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607" name="Google Shape;607;p49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608" name="Google Shape;608;p49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609" name="Google Shape;609;p49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0" name="Google Shape;610;p49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1" name="Google Shape;611;p49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2" name="Google Shape;612;p49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3" name="Google Shape;613;p49"/>
          <p:cNvSpPr txBox="1"/>
          <p:nvPr/>
        </p:nvSpPr>
        <p:spPr>
          <a:xfrm>
            <a:off x="4370050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w11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w12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w13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w14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619" name="Google Shape;619;p5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50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0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623" name="Google Shape;623;p50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624" name="Google Shape;624;p50"/>
          <p:cNvSpPr/>
          <p:nvPr/>
        </p:nvSpPr>
        <p:spPr>
          <a:xfrm>
            <a:off x="689115" y="980287"/>
            <a:ext cx="2817175" cy="3182925"/>
          </a:xfrm>
          <a:custGeom>
            <a:rect b="b" l="l" r="r" t="t"/>
            <a:pathLst>
              <a:path extrusionOk="0" h="127317" w="112687">
                <a:moveTo>
                  <a:pt x="103536" y="27453"/>
                </a:moveTo>
                <a:cubicBezTo>
                  <a:pt x="92345" y="19991"/>
                  <a:pt x="76850" y="23202"/>
                  <a:pt x="64090" y="18945"/>
                </a:cubicBezTo>
                <a:cubicBezTo>
                  <a:pt x="45713" y="12814"/>
                  <a:pt x="25731" y="-6343"/>
                  <a:pt x="8401" y="2316"/>
                </a:cubicBezTo>
                <a:cubicBezTo>
                  <a:pt x="2602" y="5214"/>
                  <a:pt x="2600" y="14396"/>
                  <a:pt x="2600" y="20879"/>
                </a:cubicBezTo>
                <a:cubicBezTo>
                  <a:pt x="2600" y="33394"/>
                  <a:pt x="3509" y="46120"/>
                  <a:pt x="1053" y="58391"/>
                </a:cubicBezTo>
                <a:cubicBezTo>
                  <a:pt x="-1401" y="70653"/>
                  <a:pt x="1440" y="83399"/>
                  <a:pt x="1440" y="95904"/>
                </a:cubicBezTo>
                <a:cubicBezTo>
                  <a:pt x="1440" y="104127"/>
                  <a:pt x="-1536" y="115708"/>
                  <a:pt x="5307" y="120268"/>
                </a:cubicBezTo>
                <a:cubicBezTo>
                  <a:pt x="11588" y="124454"/>
                  <a:pt x="20190" y="123362"/>
                  <a:pt x="27738" y="123362"/>
                </a:cubicBezTo>
                <a:cubicBezTo>
                  <a:pt x="34998" y="123362"/>
                  <a:pt x="42207" y="124655"/>
                  <a:pt x="49394" y="125682"/>
                </a:cubicBezTo>
                <a:cubicBezTo>
                  <a:pt x="61263" y="127379"/>
                  <a:pt x="73534" y="128042"/>
                  <a:pt x="85360" y="126069"/>
                </a:cubicBezTo>
                <a:cubicBezTo>
                  <a:pt x="91374" y="125066"/>
                  <a:pt x="98839" y="126126"/>
                  <a:pt x="103150" y="121815"/>
                </a:cubicBezTo>
                <a:cubicBezTo>
                  <a:pt x="115384" y="109581"/>
                  <a:pt x="113506" y="87345"/>
                  <a:pt x="110111" y="70380"/>
                </a:cubicBezTo>
                <a:cubicBezTo>
                  <a:pt x="107246" y="56060"/>
                  <a:pt x="113862" y="37392"/>
                  <a:pt x="103536" y="2706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5" name="Google Shape;625;p50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626" name="Google Shape;626;p50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627" name="Google Shape;627;p50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628" name="Google Shape;628;p50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29" name="Google Shape;629;p50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30" name="Google Shape;630;p50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31" name="Google Shape;631;p50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32" name="Google Shape;632;p50"/>
          <p:cNvSpPr txBox="1"/>
          <p:nvPr/>
        </p:nvSpPr>
        <p:spPr>
          <a:xfrm>
            <a:off x="4370050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w11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w12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w13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w14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</p:txBody>
      </p:sp>
      <p:sp>
        <p:nvSpPr>
          <p:cNvPr id="633" name="Google Shape;633;p50"/>
          <p:cNvSpPr txBox="1"/>
          <p:nvPr/>
        </p:nvSpPr>
        <p:spPr>
          <a:xfrm>
            <a:off x="1297600" y="225650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634" name="Google Shape;634;p50"/>
          <p:cNvSpPr txBox="1"/>
          <p:nvPr/>
        </p:nvSpPr>
        <p:spPr>
          <a:xfrm>
            <a:off x="1677600" y="24745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w22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635" name="Google Shape;635;p50"/>
          <p:cNvSpPr txBox="1"/>
          <p:nvPr/>
        </p:nvSpPr>
        <p:spPr>
          <a:xfrm>
            <a:off x="1723675" y="2709563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w23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636" name="Google Shape;636;p50"/>
          <p:cNvSpPr txBox="1"/>
          <p:nvPr/>
        </p:nvSpPr>
        <p:spPr>
          <a:xfrm>
            <a:off x="1421275" y="2940626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w24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642" name="Google Shape;642;p5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51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1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647" name="Google Shape;647;p51"/>
          <p:cNvSpPr/>
          <p:nvPr/>
        </p:nvSpPr>
        <p:spPr>
          <a:xfrm>
            <a:off x="689115" y="980287"/>
            <a:ext cx="2817175" cy="3182925"/>
          </a:xfrm>
          <a:custGeom>
            <a:rect b="b" l="l" r="r" t="t"/>
            <a:pathLst>
              <a:path extrusionOk="0" h="127317" w="112687">
                <a:moveTo>
                  <a:pt x="103536" y="27453"/>
                </a:moveTo>
                <a:cubicBezTo>
                  <a:pt x="92345" y="19991"/>
                  <a:pt x="76850" y="23202"/>
                  <a:pt x="64090" y="18945"/>
                </a:cubicBezTo>
                <a:cubicBezTo>
                  <a:pt x="45713" y="12814"/>
                  <a:pt x="25731" y="-6343"/>
                  <a:pt x="8401" y="2316"/>
                </a:cubicBezTo>
                <a:cubicBezTo>
                  <a:pt x="2602" y="5214"/>
                  <a:pt x="2600" y="14396"/>
                  <a:pt x="2600" y="20879"/>
                </a:cubicBezTo>
                <a:cubicBezTo>
                  <a:pt x="2600" y="33394"/>
                  <a:pt x="3509" y="46120"/>
                  <a:pt x="1053" y="58391"/>
                </a:cubicBezTo>
                <a:cubicBezTo>
                  <a:pt x="-1401" y="70653"/>
                  <a:pt x="1440" y="83399"/>
                  <a:pt x="1440" y="95904"/>
                </a:cubicBezTo>
                <a:cubicBezTo>
                  <a:pt x="1440" y="104127"/>
                  <a:pt x="-1536" y="115708"/>
                  <a:pt x="5307" y="120268"/>
                </a:cubicBezTo>
                <a:cubicBezTo>
                  <a:pt x="11588" y="124454"/>
                  <a:pt x="20190" y="123362"/>
                  <a:pt x="27738" y="123362"/>
                </a:cubicBezTo>
                <a:cubicBezTo>
                  <a:pt x="34998" y="123362"/>
                  <a:pt x="42207" y="124655"/>
                  <a:pt x="49394" y="125682"/>
                </a:cubicBezTo>
                <a:cubicBezTo>
                  <a:pt x="61263" y="127379"/>
                  <a:pt x="73534" y="128042"/>
                  <a:pt x="85360" y="126069"/>
                </a:cubicBezTo>
                <a:cubicBezTo>
                  <a:pt x="91374" y="125066"/>
                  <a:pt x="98839" y="126126"/>
                  <a:pt x="103150" y="121815"/>
                </a:cubicBezTo>
                <a:cubicBezTo>
                  <a:pt x="115384" y="109581"/>
                  <a:pt x="113506" y="87345"/>
                  <a:pt x="110111" y="70380"/>
                </a:cubicBezTo>
                <a:cubicBezTo>
                  <a:pt x="107246" y="56060"/>
                  <a:pt x="113862" y="37392"/>
                  <a:pt x="103536" y="2706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8" name="Google Shape;648;p51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649" name="Google Shape;649;p51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650" name="Google Shape;650;p51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651" name="Google Shape;651;p51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52" name="Google Shape;652;p51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53" name="Google Shape;653;p51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54" name="Google Shape;654;p51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55" name="Google Shape;655;p51"/>
          <p:cNvSpPr txBox="1"/>
          <p:nvPr/>
        </p:nvSpPr>
        <p:spPr>
          <a:xfrm>
            <a:off x="4370050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w11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w12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w13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w14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</p:txBody>
      </p:sp>
      <p:sp>
        <p:nvSpPr>
          <p:cNvPr id="656" name="Google Shape;656;p51"/>
          <p:cNvSpPr txBox="1"/>
          <p:nvPr/>
        </p:nvSpPr>
        <p:spPr>
          <a:xfrm>
            <a:off x="4919100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w22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w23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w24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0" y="22038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Repaso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662" name="Google Shape;662;p5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52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2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666" name="Google Shape;666;p52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667" name="Google Shape;667;p52"/>
          <p:cNvSpPr/>
          <p:nvPr/>
        </p:nvSpPr>
        <p:spPr>
          <a:xfrm>
            <a:off x="689115" y="980287"/>
            <a:ext cx="2817175" cy="3182925"/>
          </a:xfrm>
          <a:custGeom>
            <a:rect b="b" l="l" r="r" t="t"/>
            <a:pathLst>
              <a:path extrusionOk="0" h="127317" w="112687">
                <a:moveTo>
                  <a:pt x="103536" y="27453"/>
                </a:moveTo>
                <a:cubicBezTo>
                  <a:pt x="92345" y="19991"/>
                  <a:pt x="76850" y="23202"/>
                  <a:pt x="64090" y="18945"/>
                </a:cubicBezTo>
                <a:cubicBezTo>
                  <a:pt x="45713" y="12814"/>
                  <a:pt x="25731" y="-6343"/>
                  <a:pt x="8401" y="2316"/>
                </a:cubicBezTo>
                <a:cubicBezTo>
                  <a:pt x="2602" y="5214"/>
                  <a:pt x="2600" y="14396"/>
                  <a:pt x="2600" y="20879"/>
                </a:cubicBezTo>
                <a:cubicBezTo>
                  <a:pt x="2600" y="33394"/>
                  <a:pt x="3509" y="46120"/>
                  <a:pt x="1053" y="58391"/>
                </a:cubicBezTo>
                <a:cubicBezTo>
                  <a:pt x="-1401" y="70653"/>
                  <a:pt x="1440" y="83399"/>
                  <a:pt x="1440" y="95904"/>
                </a:cubicBezTo>
                <a:cubicBezTo>
                  <a:pt x="1440" y="104127"/>
                  <a:pt x="-1536" y="115708"/>
                  <a:pt x="5307" y="120268"/>
                </a:cubicBezTo>
                <a:cubicBezTo>
                  <a:pt x="11588" y="124454"/>
                  <a:pt x="20190" y="123362"/>
                  <a:pt x="27738" y="123362"/>
                </a:cubicBezTo>
                <a:cubicBezTo>
                  <a:pt x="34998" y="123362"/>
                  <a:pt x="42207" y="124655"/>
                  <a:pt x="49394" y="125682"/>
                </a:cubicBezTo>
                <a:cubicBezTo>
                  <a:pt x="61263" y="127379"/>
                  <a:pt x="73534" y="128042"/>
                  <a:pt x="85360" y="126069"/>
                </a:cubicBezTo>
                <a:cubicBezTo>
                  <a:pt x="91374" y="125066"/>
                  <a:pt x="98839" y="126126"/>
                  <a:pt x="103150" y="121815"/>
                </a:cubicBezTo>
                <a:cubicBezTo>
                  <a:pt x="115384" y="109581"/>
                  <a:pt x="113506" y="87345"/>
                  <a:pt x="110111" y="70380"/>
                </a:cubicBezTo>
                <a:cubicBezTo>
                  <a:pt x="107246" y="56060"/>
                  <a:pt x="113862" y="37392"/>
                  <a:pt x="103536" y="2706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8" name="Google Shape;668;p52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669" name="Google Shape;669;p52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670" name="Google Shape;670;p52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671" name="Google Shape;671;p52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72" name="Google Shape;672;p52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73" name="Google Shape;673;p52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74" name="Google Shape;674;p52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75" name="Google Shape;675;p52"/>
          <p:cNvSpPr txBox="1"/>
          <p:nvPr/>
        </p:nvSpPr>
        <p:spPr>
          <a:xfrm>
            <a:off x="4370050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w11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w12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w13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w14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</p:txBody>
      </p:sp>
      <p:sp>
        <p:nvSpPr>
          <p:cNvPr id="676" name="Google Shape;676;p52"/>
          <p:cNvSpPr txBox="1"/>
          <p:nvPr/>
        </p:nvSpPr>
        <p:spPr>
          <a:xfrm>
            <a:off x="1198925" y="3038676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FF"/>
                </a:highlight>
              </a:rPr>
              <a:t>w31</a:t>
            </a:r>
            <a:endParaRPr b="1">
              <a:solidFill>
                <a:srgbClr val="0000FF"/>
              </a:solidFill>
              <a:highlight>
                <a:srgbClr val="00FFFF"/>
              </a:highlight>
            </a:endParaRPr>
          </a:p>
        </p:txBody>
      </p:sp>
      <p:sp>
        <p:nvSpPr>
          <p:cNvPr id="677" name="Google Shape;677;p52"/>
          <p:cNvSpPr txBox="1"/>
          <p:nvPr/>
        </p:nvSpPr>
        <p:spPr>
          <a:xfrm>
            <a:off x="4919100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w22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w23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w24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678" name="Google Shape;678;p52"/>
          <p:cNvSpPr txBox="1"/>
          <p:nvPr/>
        </p:nvSpPr>
        <p:spPr>
          <a:xfrm>
            <a:off x="1602700" y="3123701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FF"/>
                </a:highlight>
              </a:rPr>
              <a:t>w32</a:t>
            </a:r>
            <a:endParaRPr b="1">
              <a:solidFill>
                <a:srgbClr val="0000FF"/>
              </a:solidFill>
              <a:highlight>
                <a:srgbClr val="00FFFF"/>
              </a:highlight>
            </a:endParaRPr>
          </a:p>
        </p:txBody>
      </p:sp>
      <p:sp>
        <p:nvSpPr>
          <p:cNvPr id="679" name="Google Shape;679;p52"/>
          <p:cNvSpPr txBox="1"/>
          <p:nvPr/>
        </p:nvSpPr>
        <p:spPr>
          <a:xfrm>
            <a:off x="1808663" y="3305101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FF"/>
                </a:highlight>
              </a:rPr>
              <a:t>w33</a:t>
            </a:r>
            <a:endParaRPr b="1">
              <a:solidFill>
                <a:srgbClr val="0000FF"/>
              </a:solidFill>
              <a:highlight>
                <a:srgbClr val="00FFFF"/>
              </a:highlight>
            </a:endParaRPr>
          </a:p>
        </p:txBody>
      </p:sp>
      <p:sp>
        <p:nvSpPr>
          <p:cNvPr id="680" name="Google Shape;680;p52"/>
          <p:cNvSpPr txBox="1"/>
          <p:nvPr/>
        </p:nvSpPr>
        <p:spPr>
          <a:xfrm>
            <a:off x="1808663" y="3583176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FF"/>
                </a:highlight>
              </a:rPr>
              <a:t>w34</a:t>
            </a:r>
            <a:endParaRPr b="1">
              <a:solidFill>
                <a:srgbClr val="0000FF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686" name="Google Shape;686;p5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53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3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690" name="Google Shape;690;p53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691" name="Google Shape;691;p53"/>
          <p:cNvSpPr/>
          <p:nvPr/>
        </p:nvSpPr>
        <p:spPr>
          <a:xfrm>
            <a:off x="689115" y="980287"/>
            <a:ext cx="2817175" cy="3182925"/>
          </a:xfrm>
          <a:custGeom>
            <a:rect b="b" l="l" r="r" t="t"/>
            <a:pathLst>
              <a:path extrusionOk="0" h="127317" w="112687">
                <a:moveTo>
                  <a:pt x="103536" y="27453"/>
                </a:moveTo>
                <a:cubicBezTo>
                  <a:pt x="92345" y="19991"/>
                  <a:pt x="76850" y="23202"/>
                  <a:pt x="64090" y="18945"/>
                </a:cubicBezTo>
                <a:cubicBezTo>
                  <a:pt x="45713" y="12814"/>
                  <a:pt x="25731" y="-6343"/>
                  <a:pt x="8401" y="2316"/>
                </a:cubicBezTo>
                <a:cubicBezTo>
                  <a:pt x="2602" y="5214"/>
                  <a:pt x="2600" y="14396"/>
                  <a:pt x="2600" y="20879"/>
                </a:cubicBezTo>
                <a:cubicBezTo>
                  <a:pt x="2600" y="33394"/>
                  <a:pt x="3509" y="46120"/>
                  <a:pt x="1053" y="58391"/>
                </a:cubicBezTo>
                <a:cubicBezTo>
                  <a:pt x="-1401" y="70653"/>
                  <a:pt x="1440" y="83399"/>
                  <a:pt x="1440" y="95904"/>
                </a:cubicBezTo>
                <a:cubicBezTo>
                  <a:pt x="1440" y="104127"/>
                  <a:pt x="-1536" y="115708"/>
                  <a:pt x="5307" y="120268"/>
                </a:cubicBezTo>
                <a:cubicBezTo>
                  <a:pt x="11588" y="124454"/>
                  <a:pt x="20190" y="123362"/>
                  <a:pt x="27738" y="123362"/>
                </a:cubicBezTo>
                <a:cubicBezTo>
                  <a:pt x="34998" y="123362"/>
                  <a:pt x="42207" y="124655"/>
                  <a:pt x="49394" y="125682"/>
                </a:cubicBezTo>
                <a:cubicBezTo>
                  <a:pt x="61263" y="127379"/>
                  <a:pt x="73534" y="128042"/>
                  <a:pt x="85360" y="126069"/>
                </a:cubicBezTo>
                <a:cubicBezTo>
                  <a:pt x="91374" y="125066"/>
                  <a:pt x="98839" y="126126"/>
                  <a:pt x="103150" y="121815"/>
                </a:cubicBezTo>
                <a:cubicBezTo>
                  <a:pt x="115384" y="109581"/>
                  <a:pt x="113506" y="87345"/>
                  <a:pt x="110111" y="70380"/>
                </a:cubicBezTo>
                <a:cubicBezTo>
                  <a:pt x="107246" y="56060"/>
                  <a:pt x="113862" y="37392"/>
                  <a:pt x="103536" y="2706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2" name="Google Shape;692;p53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693" name="Google Shape;693;p53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694" name="Google Shape;694;p53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695" name="Google Shape;695;p53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96" name="Google Shape;696;p53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97" name="Google Shape;697;p53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98" name="Google Shape;698;p53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99" name="Google Shape;699;p53"/>
          <p:cNvSpPr txBox="1"/>
          <p:nvPr/>
        </p:nvSpPr>
        <p:spPr>
          <a:xfrm>
            <a:off x="4370050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w11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w12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w13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FDDB01"/>
                </a:highlight>
              </a:rPr>
              <a:t>w14</a:t>
            </a:r>
            <a:endParaRPr b="1">
              <a:solidFill>
                <a:srgbClr val="0000FF"/>
              </a:solidFill>
              <a:highlight>
                <a:srgbClr val="FDDB01"/>
              </a:highlight>
            </a:endParaRPr>
          </a:p>
        </p:txBody>
      </p:sp>
      <p:sp>
        <p:nvSpPr>
          <p:cNvPr id="700" name="Google Shape;700;p53"/>
          <p:cNvSpPr txBox="1"/>
          <p:nvPr/>
        </p:nvSpPr>
        <p:spPr>
          <a:xfrm>
            <a:off x="4919100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w22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w23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w24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701" name="Google Shape;701;p53"/>
          <p:cNvSpPr txBox="1"/>
          <p:nvPr/>
        </p:nvSpPr>
        <p:spPr>
          <a:xfrm>
            <a:off x="5497200" y="1588051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FF"/>
                </a:highlight>
              </a:rPr>
              <a:t>w31</a:t>
            </a:r>
            <a:endParaRPr b="1">
              <a:solidFill>
                <a:srgbClr val="0000FF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FF"/>
                </a:highlight>
              </a:rPr>
              <a:t>w32</a:t>
            </a:r>
            <a:endParaRPr b="1">
              <a:solidFill>
                <a:srgbClr val="0000FF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FF"/>
                </a:highlight>
              </a:rPr>
              <a:t>w33</a:t>
            </a:r>
            <a:endParaRPr b="1">
              <a:solidFill>
                <a:srgbClr val="0000FF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FF"/>
                </a:highlight>
              </a:rPr>
              <a:t>w34</a:t>
            </a:r>
            <a:endParaRPr b="1">
              <a:solidFill>
                <a:srgbClr val="0000FF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707" name="Google Shape;707;p5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54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4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711" name="Google Shape;711;p54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712" name="Google Shape;712;p54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713" name="Google Shape;713;p54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714" name="Google Shape;714;p54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715" name="Google Shape;715;p54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16" name="Google Shape;716;p54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17" name="Google Shape;717;p54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18" name="Google Shape;718;p54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19" name="Google Shape;719;p54"/>
          <p:cNvSpPr txBox="1"/>
          <p:nvPr/>
        </p:nvSpPr>
        <p:spPr>
          <a:xfrm>
            <a:off x="5443225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20" name="Google Shape;720;p54"/>
          <p:cNvSpPr txBox="1"/>
          <p:nvPr/>
        </p:nvSpPr>
        <p:spPr>
          <a:xfrm>
            <a:off x="5992275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21" name="Google Shape;721;p54"/>
          <p:cNvSpPr txBox="1"/>
          <p:nvPr/>
        </p:nvSpPr>
        <p:spPr>
          <a:xfrm>
            <a:off x="6570375" y="1588051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22" name="Google Shape;722;p54"/>
          <p:cNvSpPr/>
          <p:nvPr/>
        </p:nvSpPr>
        <p:spPr>
          <a:xfrm>
            <a:off x="5394875" y="1527575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4"/>
          <p:cNvSpPr/>
          <p:nvPr/>
        </p:nvSpPr>
        <p:spPr>
          <a:xfrm flipH="1">
            <a:off x="7013175" y="1527575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729" name="Google Shape;729;p5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55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5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733" name="Google Shape;733;p55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734" name="Google Shape;734;p55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735" name="Google Shape;735;p55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736" name="Google Shape;736;p55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737" name="Google Shape;737;p55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38" name="Google Shape;738;p55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39" name="Google Shape;739;p55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40" name="Google Shape;740;p55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41" name="Google Shape;741;p55"/>
          <p:cNvSpPr txBox="1"/>
          <p:nvPr/>
        </p:nvSpPr>
        <p:spPr>
          <a:xfrm>
            <a:off x="5443225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42" name="Google Shape;742;p55"/>
          <p:cNvSpPr txBox="1"/>
          <p:nvPr/>
        </p:nvSpPr>
        <p:spPr>
          <a:xfrm>
            <a:off x="5992275" y="1588050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43" name="Google Shape;743;p55"/>
          <p:cNvSpPr txBox="1"/>
          <p:nvPr/>
        </p:nvSpPr>
        <p:spPr>
          <a:xfrm>
            <a:off x="6570375" y="1588051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44" name="Google Shape;744;p55"/>
          <p:cNvSpPr/>
          <p:nvPr/>
        </p:nvSpPr>
        <p:spPr>
          <a:xfrm>
            <a:off x="5394875" y="1527575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5"/>
          <p:cNvSpPr/>
          <p:nvPr/>
        </p:nvSpPr>
        <p:spPr>
          <a:xfrm flipH="1">
            <a:off x="7013175" y="1527575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5"/>
          <p:cNvSpPr txBox="1"/>
          <p:nvPr/>
        </p:nvSpPr>
        <p:spPr>
          <a:xfrm>
            <a:off x="4403400" y="1695750"/>
            <a:ext cx="5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x1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x2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x3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47" name="Google Shape;747;p55"/>
          <p:cNvSpPr/>
          <p:nvPr/>
        </p:nvSpPr>
        <p:spPr>
          <a:xfrm>
            <a:off x="4408725" y="1730625"/>
            <a:ext cx="406200" cy="7542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753" name="Google Shape;753;p5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p56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6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757" name="Google Shape;757;p56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758" name="Google Shape;758;p56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759" name="Google Shape;759;p56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760" name="Google Shape;760;p56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761" name="Google Shape;761;p56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62" name="Google Shape;762;p56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63" name="Google Shape;763;p56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64" name="Google Shape;764;p56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65" name="Google Shape;765;p56"/>
          <p:cNvSpPr txBox="1"/>
          <p:nvPr/>
        </p:nvSpPr>
        <p:spPr>
          <a:xfrm>
            <a:off x="451507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66" name="Google Shape;766;p56"/>
          <p:cNvSpPr txBox="1"/>
          <p:nvPr/>
        </p:nvSpPr>
        <p:spPr>
          <a:xfrm>
            <a:off x="506412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67" name="Google Shape;767;p56"/>
          <p:cNvSpPr txBox="1"/>
          <p:nvPr/>
        </p:nvSpPr>
        <p:spPr>
          <a:xfrm>
            <a:off x="5642225" y="1648526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68" name="Google Shape;768;p56"/>
          <p:cNvSpPr/>
          <p:nvPr/>
        </p:nvSpPr>
        <p:spPr>
          <a:xfrm>
            <a:off x="444977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6"/>
          <p:cNvSpPr/>
          <p:nvPr/>
        </p:nvSpPr>
        <p:spPr>
          <a:xfrm flipH="1">
            <a:off x="608502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6"/>
          <p:cNvSpPr txBox="1"/>
          <p:nvPr/>
        </p:nvSpPr>
        <p:spPr>
          <a:xfrm>
            <a:off x="6540075" y="1762200"/>
            <a:ext cx="5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x1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x2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x3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71" name="Google Shape;771;p56"/>
          <p:cNvSpPr/>
          <p:nvPr/>
        </p:nvSpPr>
        <p:spPr>
          <a:xfrm>
            <a:off x="6545400" y="1797075"/>
            <a:ext cx="406200" cy="7542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777" name="Google Shape;777;p5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57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7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781" name="Google Shape;781;p57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782" name="Google Shape;782;p57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783" name="Google Shape;783;p57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784" name="Google Shape;784;p57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785" name="Google Shape;785;p57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86" name="Google Shape;786;p57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87" name="Google Shape;787;p57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88" name="Google Shape;788;p57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89" name="Google Shape;789;p57"/>
          <p:cNvSpPr txBox="1"/>
          <p:nvPr/>
        </p:nvSpPr>
        <p:spPr>
          <a:xfrm>
            <a:off x="451507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90" name="Google Shape;790;p57"/>
          <p:cNvSpPr txBox="1"/>
          <p:nvPr/>
        </p:nvSpPr>
        <p:spPr>
          <a:xfrm>
            <a:off x="506412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91" name="Google Shape;791;p57"/>
          <p:cNvSpPr txBox="1"/>
          <p:nvPr/>
        </p:nvSpPr>
        <p:spPr>
          <a:xfrm>
            <a:off x="5642225" y="1648526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92" name="Google Shape;792;p57"/>
          <p:cNvSpPr/>
          <p:nvPr/>
        </p:nvSpPr>
        <p:spPr>
          <a:xfrm>
            <a:off x="444977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 flipH="1">
            <a:off x="608502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"/>
          <p:cNvSpPr txBox="1"/>
          <p:nvPr/>
        </p:nvSpPr>
        <p:spPr>
          <a:xfrm>
            <a:off x="6540075" y="1762200"/>
            <a:ext cx="5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x1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x2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x3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95" name="Google Shape;795;p57"/>
          <p:cNvSpPr/>
          <p:nvPr/>
        </p:nvSpPr>
        <p:spPr>
          <a:xfrm>
            <a:off x="6545400" y="1797075"/>
            <a:ext cx="406200" cy="7542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 txBox="1"/>
          <p:nvPr/>
        </p:nvSpPr>
        <p:spPr>
          <a:xfrm>
            <a:off x="7463875" y="1982000"/>
            <a:ext cx="5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0000"/>
                </a:solidFill>
              </a:rPr>
              <a:t>?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802" name="Google Shape;802;p5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5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58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8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806" name="Google Shape;806;p58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807" name="Google Shape;807;p58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808" name="Google Shape;808;p58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809" name="Google Shape;809;p58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810" name="Google Shape;810;p58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11" name="Google Shape;811;p58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12" name="Google Shape;812;p58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13" name="Google Shape;813;p58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14" name="Google Shape;814;p58"/>
          <p:cNvSpPr txBox="1"/>
          <p:nvPr/>
        </p:nvSpPr>
        <p:spPr>
          <a:xfrm>
            <a:off x="451507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15" name="Google Shape;815;p58"/>
          <p:cNvSpPr txBox="1"/>
          <p:nvPr/>
        </p:nvSpPr>
        <p:spPr>
          <a:xfrm>
            <a:off x="506412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16" name="Google Shape;816;p58"/>
          <p:cNvSpPr txBox="1"/>
          <p:nvPr/>
        </p:nvSpPr>
        <p:spPr>
          <a:xfrm>
            <a:off x="5642225" y="1648526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17" name="Google Shape;817;p58"/>
          <p:cNvSpPr/>
          <p:nvPr/>
        </p:nvSpPr>
        <p:spPr>
          <a:xfrm>
            <a:off x="444977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8"/>
          <p:cNvSpPr/>
          <p:nvPr/>
        </p:nvSpPr>
        <p:spPr>
          <a:xfrm flipH="1">
            <a:off x="608502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8"/>
          <p:cNvSpPr txBox="1"/>
          <p:nvPr/>
        </p:nvSpPr>
        <p:spPr>
          <a:xfrm>
            <a:off x="6540075" y="1762200"/>
            <a:ext cx="5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x1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x2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x3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20" name="Google Shape;820;p58"/>
          <p:cNvSpPr/>
          <p:nvPr/>
        </p:nvSpPr>
        <p:spPr>
          <a:xfrm>
            <a:off x="6545400" y="1797075"/>
            <a:ext cx="406200" cy="7542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8"/>
          <p:cNvSpPr txBox="1"/>
          <p:nvPr/>
        </p:nvSpPr>
        <p:spPr>
          <a:xfrm>
            <a:off x="7463875" y="1982000"/>
            <a:ext cx="5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0000"/>
                </a:solidFill>
              </a:rPr>
              <a:t>?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822" name="Google Shape;822;p58"/>
          <p:cNvCxnSpPr/>
          <p:nvPr/>
        </p:nvCxnSpPr>
        <p:spPr>
          <a:xfrm>
            <a:off x="1421275" y="1400400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58"/>
          <p:cNvCxnSpPr>
            <a:endCxn id="810" idx="1"/>
          </p:cNvCxnSpPr>
          <p:nvPr/>
        </p:nvCxnSpPr>
        <p:spPr>
          <a:xfrm>
            <a:off x="1360975" y="1400538"/>
            <a:ext cx="1510500" cy="1171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58"/>
          <p:cNvCxnSpPr>
            <a:endCxn id="812" idx="1"/>
          </p:cNvCxnSpPr>
          <p:nvPr/>
        </p:nvCxnSpPr>
        <p:spPr>
          <a:xfrm>
            <a:off x="1360975" y="1400538"/>
            <a:ext cx="1510500" cy="1771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58"/>
          <p:cNvCxnSpPr>
            <a:endCxn id="813" idx="1"/>
          </p:cNvCxnSpPr>
          <p:nvPr/>
        </p:nvCxnSpPr>
        <p:spPr>
          <a:xfrm>
            <a:off x="1390975" y="1456288"/>
            <a:ext cx="1480500" cy="226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831" name="Google Shape;831;p5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59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9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835" name="Google Shape;835;p59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836" name="Google Shape;836;p59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837" name="Google Shape;837;p59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838" name="Google Shape;838;p59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839" name="Google Shape;839;p59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0" name="Google Shape;840;p59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1" name="Google Shape;841;p59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2" name="Google Shape;842;p59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3" name="Google Shape;843;p59"/>
          <p:cNvSpPr txBox="1"/>
          <p:nvPr/>
        </p:nvSpPr>
        <p:spPr>
          <a:xfrm>
            <a:off x="451507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44" name="Google Shape;844;p59"/>
          <p:cNvSpPr txBox="1"/>
          <p:nvPr/>
        </p:nvSpPr>
        <p:spPr>
          <a:xfrm>
            <a:off x="506412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45" name="Google Shape;845;p59"/>
          <p:cNvSpPr txBox="1"/>
          <p:nvPr/>
        </p:nvSpPr>
        <p:spPr>
          <a:xfrm>
            <a:off x="5642225" y="1648526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46" name="Google Shape;846;p59"/>
          <p:cNvSpPr/>
          <p:nvPr/>
        </p:nvSpPr>
        <p:spPr>
          <a:xfrm>
            <a:off x="444977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9"/>
          <p:cNvSpPr/>
          <p:nvPr/>
        </p:nvSpPr>
        <p:spPr>
          <a:xfrm flipH="1">
            <a:off x="608502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9"/>
          <p:cNvSpPr txBox="1"/>
          <p:nvPr/>
        </p:nvSpPr>
        <p:spPr>
          <a:xfrm>
            <a:off x="6540075" y="1762200"/>
            <a:ext cx="5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x1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x2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x3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49" name="Google Shape;849;p59"/>
          <p:cNvSpPr/>
          <p:nvPr/>
        </p:nvSpPr>
        <p:spPr>
          <a:xfrm>
            <a:off x="6545400" y="1797075"/>
            <a:ext cx="406200" cy="7542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0" name="Google Shape;850;p59"/>
          <p:cNvCxnSpPr/>
          <p:nvPr/>
        </p:nvCxnSpPr>
        <p:spPr>
          <a:xfrm>
            <a:off x="1421275" y="1400400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1" name="Google Shape;851;p59"/>
          <p:cNvCxnSpPr>
            <a:endCxn id="839" idx="1"/>
          </p:cNvCxnSpPr>
          <p:nvPr/>
        </p:nvCxnSpPr>
        <p:spPr>
          <a:xfrm>
            <a:off x="1360975" y="1400538"/>
            <a:ext cx="1510500" cy="1171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2" name="Google Shape;852;p59"/>
          <p:cNvCxnSpPr>
            <a:endCxn id="841" idx="1"/>
          </p:cNvCxnSpPr>
          <p:nvPr/>
        </p:nvCxnSpPr>
        <p:spPr>
          <a:xfrm>
            <a:off x="1360975" y="1400538"/>
            <a:ext cx="1510500" cy="1771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59"/>
          <p:cNvCxnSpPr>
            <a:endCxn id="842" idx="1"/>
          </p:cNvCxnSpPr>
          <p:nvPr/>
        </p:nvCxnSpPr>
        <p:spPr>
          <a:xfrm>
            <a:off x="1390975" y="1456288"/>
            <a:ext cx="1480500" cy="226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4" name="Google Shape;854;p59"/>
          <p:cNvSpPr txBox="1"/>
          <p:nvPr/>
        </p:nvSpPr>
        <p:spPr>
          <a:xfrm>
            <a:off x="7332075" y="1648525"/>
            <a:ext cx="4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855" name="Google Shape;855;p59"/>
          <p:cNvSpPr/>
          <p:nvPr/>
        </p:nvSpPr>
        <p:spPr>
          <a:xfrm>
            <a:off x="7276675" y="1609050"/>
            <a:ext cx="406200" cy="10467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9"/>
          <p:cNvSpPr txBox="1"/>
          <p:nvPr/>
        </p:nvSpPr>
        <p:spPr>
          <a:xfrm>
            <a:off x="6235750" y="1977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*</a:t>
            </a:r>
            <a:endParaRPr/>
          </a:p>
        </p:txBody>
      </p:sp>
      <p:sp>
        <p:nvSpPr>
          <p:cNvPr id="857" name="Google Shape;857;p59"/>
          <p:cNvSpPr txBox="1"/>
          <p:nvPr/>
        </p:nvSpPr>
        <p:spPr>
          <a:xfrm>
            <a:off x="6951600" y="1932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+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863" name="Google Shape;863;p6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60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0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867" name="Google Shape;867;p60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868" name="Google Shape;868;p60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869" name="Google Shape;869;p60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870" name="Google Shape;870;p60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871" name="Google Shape;871;p60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2" name="Google Shape;872;p60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3" name="Google Shape;873;p60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4" name="Google Shape;874;p60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5" name="Google Shape;875;p60"/>
          <p:cNvSpPr txBox="1"/>
          <p:nvPr/>
        </p:nvSpPr>
        <p:spPr>
          <a:xfrm>
            <a:off x="451507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76" name="Google Shape;876;p60"/>
          <p:cNvSpPr txBox="1"/>
          <p:nvPr/>
        </p:nvSpPr>
        <p:spPr>
          <a:xfrm>
            <a:off x="5064125" y="16485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77" name="Google Shape;877;p60"/>
          <p:cNvSpPr txBox="1"/>
          <p:nvPr/>
        </p:nvSpPr>
        <p:spPr>
          <a:xfrm>
            <a:off x="5642225" y="1648526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78" name="Google Shape;878;p60"/>
          <p:cNvSpPr/>
          <p:nvPr/>
        </p:nvSpPr>
        <p:spPr>
          <a:xfrm>
            <a:off x="444977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0"/>
          <p:cNvSpPr/>
          <p:nvPr/>
        </p:nvSpPr>
        <p:spPr>
          <a:xfrm flipH="1">
            <a:off x="6085025" y="158805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0"/>
          <p:cNvSpPr txBox="1"/>
          <p:nvPr/>
        </p:nvSpPr>
        <p:spPr>
          <a:xfrm>
            <a:off x="6540075" y="1762200"/>
            <a:ext cx="5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x1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x2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x3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81" name="Google Shape;881;p60"/>
          <p:cNvSpPr/>
          <p:nvPr/>
        </p:nvSpPr>
        <p:spPr>
          <a:xfrm>
            <a:off x="6545400" y="1797075"/>
            <a:ext cx="406200" cy="7542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2" name="Google Shape;882;p60"/>
          <p:cNvCxnSpPr/>
          <p:nvPr/>
        </p:nvCxnSpPr>
        <p:spPr>
          <a:xfrm>
            <a:off x="1421275" y="1400400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60"/>
          <p:cNvCxnSpPr>
            <a:endCxn id="871" idx="1"/>
          </p:cNvCxnSpPr>
          <p:nvPr/>
        </p:nvCxnSpPr>
        <p:spPr>
          <a:xfrm>
            <a:off x="1360975" y="1400538"/>
            <a:ext cx="1510500" cy="1171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60"/>
          <p:cNvCxnSpPr>
            <a:endCxn id="873" idx="1"/>
          </p:cNvCxnSpPr>
          <p:nvPr/>
        </p:nvCxnSpPr>
        <p:spPr>
          <a:xfrm>
            <a:off x="1360975" y="1400538"/>
            <a:ext cx="1510500" cy="1771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60"/>
          <p:cNvCxnSpPr>
            <a:endCxn id="874" idx="1"/>
          </p:cNvCxnSpPr>
          <p:nvPr/>
        </p:nvCxnSpPr>
        <p:spPr>
          <a:xfrm>
            <a:off x="1390975" y="1456288"/>
            <a:ext cx="1480500" cy="226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Google Shape;886;p60"/>
          <p:cNvSpPr txBox="1"/>
          <p:nvPr/>
        </p:nvSpPr>
        <p:spPr>
          <a:xfrm>
            <a:off x="7332075" y="1648525"/>
            <a:ext cx="4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887" name="Google Shape;887;p60"/>
          <p:cNvSpPr/>
          <p:nvPr/>
        </p:nvSpPr>
        <p:spPr>
          <a:xfrm>
            <a:off x="7276675" y="1609050"/>
            <a:ext cx="406200" cy="10467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0"/>
          <p:cNvSpPr txBox="1"/>
          <p:nvPr/>
        </p:nvSpPr>
        <p:spPr>
          <a:xfrm>
            <a:off x="6235750" y="1977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*</a:t>
            </a:r>
            <a:endParaRPr/>
          </a:p>
        </p:txBody>
      </p:sp>
      <p:sp>
        <p:nvSpPr>
          <p:cNvPr id="889" name="Google Shape;889;p60"/>
          <p:cNvSpPr txBox="1"/>
          <p:nvPr/>
        </p:nvSpPr>
        <p:spPr>
          <a:xfrm>
            <a:off x="4515075" y="2971950"/>
            <a:ext cx="299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w21*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w31*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FF"/>
                </a:solidFill>
              </a:rPr>
              <a:t>w12*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w22*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w32*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FF"/>
                </a:solidFill>
              </a:rPr>
              <a:t>w13*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w23*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w33*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FF"/>
                </a:solidFill>
              </a:rPr>
              <a:t>w14*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w24*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w34*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90" name="Google Shape;890;p60"/>
          <p:cNvSpPr txBox="1"/>
          <p:nvPr/>
        </p:nvSpPr>
        <p:spPr>
          <a:xfrm>
            <a:off x="6951600" y="1932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+</a:t>
            </a:r>
            <a:endParaRPr/>
          </a:p>
        </p:txBody>
      </p:sp>
      <p:sp>
        <p:nvSpPr>
          <p:cNvPr id="891" name="Google Shape;891;p60"/>
          <p:cNvSpPr/>
          <p:nvPr/>
        </p:nvSpPr>
        <p:spPr>
          <a:xfrm>
            <a:off x="4449775" y="290550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0"/>
          <p:cNvSpPr/>
          <p:nvPr/>
        </p:nvSpPr>
        <p:spPr>
          <a:xfrm flipH="1">
            <a:off x="7135350" y="2905500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0"/>
          <p:cNvSpPr txBox="1"/>
          <p:nvPr/>
        </p:nvSpPr>
        <p:spPr>
          <a:xfrm>
            <a:off x="4070325" y="2049675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894" name="Google Shape;894;p60"/>
          <p:cNvSpPr txBox="1"/>
          <p:nvPr/>
        </p:nvSpPr>
        <p:spPr>
          <a:xfrm>
            <a:off x="4070325" y="3295200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895" name="Google Shape;895;p60"/>
          <p:cNvSpPr txBox="1"/>
          <p:nvPr/>
        </p:nvSpPr>
        <p:spPr>
          <a:xfrm>
            <a:off x="4070325" y="4291025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901" name="Google Shape;901;p6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61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1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905" name="Google Shape;905;p61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906" name="Google Shape;906;p61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907" name="Google Shape;907;p61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908" name="Google Shape;908;p61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909" name="Google Shape;909;p61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0" name="Google Shape;910;p61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1" name="Google Shape;911;p61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2" name="Google Shape;912;p61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3" name="Google Shape;913;p61"/>
          <p:cNvSpPr txBox="1"/>
          <p:nvPr/>
        </p:nvSpPr>
        <p:spPr>
          <a:xfrm>
            <a:off x="4515075" y="1176013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14" name="Google Shape;914;p61"/>
          <p:cNvSpPr txBox="1"/>
          <p:nvPr/>
        </p:nvSpPr>
        <p:spPr>
          <a:xfrm>
            <a:off x="5064125" y="1176013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15" name="Google Shape;915;p61"/>
          <p:cNvSpPr txBox="1"/>
          <p:nvPr/>
        </p:nvSpPr>
        <p:spPr>
          <a:xfrm>
            <a:off x="5642225" y="1176013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16" name="Google Shape;916;p61"/>
          <p:cNvSpPr/>
          <p:nvPr/>
        </p:nvSpPr>
        <p:spPr>
          <a:xfrm>
            <a:off x="4449775" y="111553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1"/>
          <p:cNvSpPr/>
          <p:nvPr/>
        </p:nvSpPr>
        <p:spPr>
          <a:xfrm flipH="1">
            <a:off x="6085025" y="111553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1"/>
          <p:cNvSpPr txBox="1"/>
          <p:nvPr/>
        </p:nvSpPr>
        <p:spPr>
          <a:xfrm>
            <a:off x="6540075" y="1289688"/>
            <a:ext cx="5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x1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x2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x3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919" name="Google Shape;919;p61"/>
          <p:cNvSpPr/>
          <p:nvPr/>
        </p:nvSpPr>
        <p:spPr>
          <a:xfrm>
            <a:off x="6545400" y="1324563"/>
            <a:ext cx="406200" cy="7542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0" name="Google Shape;920;p61"/>
          <p:cNvCxnSpPr/>
          <p:nvPr/>
        </p:nvCxnSpPr>
        <p:spPr>
          <a:xfrm>
            <a:off x="1421275" y="1400400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61"/>
          <p:cNvCxnSpPr>
            <a:endCxn id="909" idx="1"/>
          </p:cNvCxnSpPr>
          <p:nvPr/>
        </p:nvCxnSpPr>
        <p:spPr>
          <a:xfrm>
            <a:off x="1360975" y="1400538"/>
            <a:ext cx="1510500" cy="1171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61"/>
          <p:cNvCxnSpPr>
            <a:endCxn id="911" idx="1"/>
          </p:cNvCxnSpPr>
          <p:nvPr/>
        </p:nvCxnSpPr>
        <p:spPr>
          <a:xfrm>
            <a:off x="1360975" y="1400538"/>
            <a:ext cx="1510500" cy="1771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61"/>
          <p:cNvCxnSpPr>
            <a:endCxn id="912" idx="1"/>
          </p:cNvCxnSpPr>
          <p:nvPr/>
        </p:nvCxnSpPr>
        <p:spPr>
          <a:xfrm>
            <a:off x="1390975" y="1456288"/>
            <a:ext cx="1480500" cy="226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61"/>
          <p:cNvSpPr txBox="1"/>
          <p:nvPr/>
        </p:nvSpPr>
        <p:spPr>
          <a:xfrm>
            <a:off x="7332075" y="1176013"/>
            <a:ext cx="4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25" name="Google Shape;925;p61"/>
          <p:cNvSpPr/>
          <p:nvPr/>
        </p:nvSpPr>
        <p:spPr>
          <a:xfrm>
            <a:off x="7276675" y="1136538"/>
            <a:ext cx="406200" cy="10467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1"/>
          <p:cNvSpPr txBox="1"/>
          <p:nvPr/>
        </p:nvSpPr>
        <p:spPr>
          <a:xfrm>
            <a:off x="6235750" y="15052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*</a:t>
            </a:r>
            <a:endParaRPr/>
          </a:p>
        </p:txBody>
      </p:sp>
      <p:sp>
        <p:nvSpPr>
          <p:cNvPr id="927" name="Google Shape;927;p61"/>
          <p:cNvSpPr txBox="1"/>
          <p:nvPr/>
        </p:nvSpPr>
        <p:spPr>
          <a:xfrm>
            <a:off x="4515075" y="2499438"/>
            <a:ext cx="299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w21*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w31*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w22*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w32*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w23*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w33*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w24*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w34*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28" name="Google Shape;928;p61"/>
          <p:cNvSpPr txBox="1"/>
          <p:nvPr/>
        </p:nvSpPr>
        <p:spPr>
          <a:xfrm>
            <a:off x="6951600" y="14597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+</a:t>
            </a:r>
            <a:endParaRPr/>
          </a:p>
        </p:txBody>
      </p:sp>
      <p:sp>
        <p:nvSpPr>
          <p:cNvPr id="929" name="Google Shape;929;p61"/>
          <p:cNvSpPr/>
          <p:nvPr/>
        </p:nvSpPr>
        <p:spPr>
          <a:xfrm>
            <a:off x="4449775" y="243298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1"/>
          <p:cNvSpPr/>
          <p:nvPr/>
        </p:nvSpPr>
        <p:spPr>
          <a:xfrm flipH="1">
            <a:off x="7135350" y="243298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1"/>
          <p:cNvSpPr txBox="1"/>
          <p:nvPr/>
        </p:nvSpPr>
        <p:spPr>
          <a:xfrm>
            <a:off x="4070325" y="1577163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932" name="Google Shape;932;p61"/>
          <p:cNvSpPr txBox="1"/>
          <p:nvPr/>
        </p:nvSpPr>
        <p:spPr>
          <a:xfrm>
            <a:off x="4070325" y="2822688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933" name="Google Shape;933;p61"/>
          <p:cNvSpPr txBox="1"/>
          <p:nvPr/>
        </p:nvSpPr>
        <p:spPr>
          <a:xfrm>
            <a:off x="4070325" y="4011888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934" name="Google Shape;934;p61"/>
          <p:cNvSpPr txBox="1"/>
          <p:nvPr/>
        </p:nvSpPr>
        <p:spPr>
          <a:xfrm>
            <a:off x="4515075" y="3761513"/>
            <a:ext cx="299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w11*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w21*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w31*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w12*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w22*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w32*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w13*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w23*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w33*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w14*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w24*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w34*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5" name="Google Shape;935;p61"/>
          <p:cNvSpPr/>
          <p:nvPr/>
        </p:nvSpPr>
        <p:spPr>
          <a:xfrm>
            <a:off x="4449775" y="3695063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1"/>
          <p:cNvSpPr/>
          <p:nvPr/>
        </p:nvSpPr>
        <p:spPr>
          <a:xfrm flipH="1">
            <a:off x="7270650" y="366123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1"/>
          <p:cNvSpPr txBox="1"/>
          <p:nvPr/>
        </p:nvSpPr>
        <p:spPr>
          <a:xfrm>
            <a:off x="7577600" y="4011888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938" name="Google Shape;938;p61"/>
          <p:cNvSpPr txBox="1"/>
          <p:nvPr/>
        </p:nvSpPr>
        <p:spPr>
          <a:xfrm>
            <a:off x="7987225" y="3708375"/>
            <a:ext cx="4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h1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h2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h3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h4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39" name="Google Shape;939;p61"/>
          <p:cNvSpPr/>
          <p:nvPr/>
        </p:nvSpPr>
        <p:spPr>
          <a:xfrm>
            <a:off x="7980250" y="3708375"/>
            <a:ext cx="406200" cy="10467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</a:rPr>
              <a:t>Perceptrón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738" y="1480250"/>
            <a:ext cx="50387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945" name="Google Shape;945;p6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62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62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949" name="Google Shape;949;p62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950" name="Google Shape;950;p62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951" name="Google Shape;951;p62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952" name="Google Shape;952;p62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953" name="Google Shape;953;p62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54" name="Google Shape;954;p62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55" name="Google Shape;955;p62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56" name="Google Shape;956;p62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57" name="Google Shape;957;p62"/>
          <p:cNvSpPr txBox="1"/>
          <p:nvPr/>
        </p:nvSpPr>
        <p:spPr>
          <a:xfrm>
            <a:off x="4515075" y="1176013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58" name="Google Shape;958;p62"/>
          <p:cNvSpPr txBox="1"/>
          <p:nvPr/>
        </p:nvSpPr>
        <p:spPr>
          <a:xfrm>
            <a:off x="5064125" y="1176013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w24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59" name="Google Shape;959;p62"/>
          <p:cNvSpPr txBox="1"/>
          <p:nvPr/>
        </p:nvSpPr>
        <p:spPr>
          <a:xfrm>
            <a:off x="5642225" y="1176013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w34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60" name="Google Shape;960;p62"/>
          <p:cNvSpPr/>
          <p:nvPr/>
        </p:nvSpPr>
        <p:spPr>
          <a:xfrm>
            <a:off x="4449775" y="111553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2"/>
          <p:cNvSpPr/>
          <p:nvPr/>
        </p:nvSpPr>
        <p:spPr>
          <a:xfrm flipH="1">
            <a:off x="6085025" y="111553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2"/>
          <p:cNvSpPr txBox="1"/>
          <p:nvPr/>
        </p:nvSpPr>
        <p:spPr>
          <a:xfrm>
            <a:off x="6540075" y="1289688"/>
            <a:ext cx="5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x1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x2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x3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963" name="Google Shape;963;p62"/>
          <p:cNvSpPr/>
          <p:nvPr/>
        </p:nvSpPr>
        <p:spPr>
          <a:xfrm>
            <a:off x="6545400" y="1324563"/>
            <a:ext cx="406200" cy="7542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4" name="Google Shape;964;p62"/>
          <p:cNvCxnSpPr/>
          <p:nvPr/>
        </p:nvCxnSpPr>
        <p:spPr>
          <a:xfrm>
            <a:off x="1421275" y="1400400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5" name="Google Shape;965;p62"/>
          <p:cNvCxnSpPr>
            <a:endCxn id="953" idx="1"/>
          </p:cNvCxnSpPr>
          <p:nvPr/>
        </p:nvCxnSpPr>
        <p:spPr>
          <a:xfrm>
            <a:off x="1360975" y="1400538"/>
            <a:ext cx="1510500" cy="1171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6" name="Google Shape;966;p62"/>
          <p:cNvCxnSpPr>
            <a:endCxn id="955" idx="1"/>
          </p:cNvCxnSpPr>
          <p:nvPr/>
        </p:nvCxnSpPr>
        <p:spPr>
          <a:xfrm>
            <a:off x="1360975" y="1400538"/>
            <a:ext cx="1510500" cy="1771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62"/>
          <p:cNvCxnSpPr>
            <a:endCxn id="956" idx="1"/>
          </p:cNvCxnSpPr>
          <p:nvPr/>
        </p:nvCxnSpPr>
        <p:spPr>
          <a:xfrm>
            <a:off x="1390975" y="1456288"/>
            <a:ext cx="1480500" cy="226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8" name="Google Shape;968;p62"/>
          <p:cNvSpPr txBox="1"/>
          <p:nvPr/>
        </p:nvSpPr>
        <p:spPr>
          <a:xfrm>
            <a:off x="7332075" y="1176013"/>
            <a:ext cx="4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</a:rPr>
              <a:t>b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69" name="Google Shape;969;p62"/>
          <p:cNvSpPr/>
          <p:nvPr/>
        </p:nvSpPr>
        <p:spPr>
          <a:xfrm>
            <a:off x="7276675" y="1136538"/>
            <a:ext cx="406200" cy="10467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2"/>
          <p:cNvSpPr txBox="1"/>
          <p:nvPr/>
        </p:nvSpPr>
        <p:spPr>
          <a:xfrm>
            <a:off x="6235750" y="15052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*</a:t>
            </a:r>
            <a:endParaRPr/>
          </a:p>
        </p:txBody>
      </p:sp>
      <p:sp>
        <p:nvSpPr>
          <p:cNvPr id="971" name="Google Shape;971;p62"/>
          <p:cNvSpPr txBox="1"/>
          <p:nvPr/>
        </p:nvSpPr>
        <p:spPr>
          <a:xfrm>
            <a:off x="4515075" y="2499438"/>
            <a:ext cx="299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w11*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w21*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w31*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w12*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w22*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w32*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w13*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w23*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w33*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w14*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w24*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w34*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72" name="Google Shape;972;p62"/>
          <p:cNvSpPr txBox="1"/>
          <p:nvPr/>
        </p:nvSpPr>
        <p:spPr>
          <a:xfrm>
            <a:off x="6951600" y="14597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+</a:t>
            </a:r>
            <a:endParaRPr/>
          </a:p>
        </p:txBody>
      </p:sp>
      <p:sp>
        <p:nvSpPr>
          <p:cNvPr id="973" name="Google Shape;973;p62"/>
          <p:cNvSpPr/>
          <p:nvPr/>
        </p:nvSpPr>
        <p:spPr>
          <a:xfrm>
            <a:off x="4449775" y="243298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2"/>
          <p:cNvSpPr/>
          <p:nvPr/>
        </p:nvSpPr>
        <p:spPr>
          <a:xfrm flipH="1">
            <a:off x="7135350" y="243298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2"/>
          <p:cNvSpPr txBox="1"/>
          <p:nvPr/>
        </p:nvSpPr>
        <p:spPr>
          <a:xfrm>
            <a:off x="4070325" y="1577163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976" name="Google Shape;976;p62"/>
          <p:cNvSpPr txBox="1"/>
          <p:nvPr/>
        </p:nvSpPr>
        <p:spPr>
          <a:xfrm>
            <a:off x="4070325" y="2822688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977" name="Google Shape;977;p62"/>
          <p:cNvSpPr txBox="1"/>
          <p:nvPr/>
        </p:nvSpPr>
        <p:spPr>
          <a:xfrm>
            <a:off x="4070325" y="4011888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978" name="Google Shape;978;p62"/>
          <p:cNvSpPr txBox="1"/>
          <p:nvPr/>
        </p:nvSpPr>
        <p:spPr>
          <a:xfrm>
            <a:off x="4515075" y="3761513"/>
            <a:ext cx="299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w11*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w21*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w31*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w12*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w22*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w32*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w13*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w23*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w33*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w14*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w24*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w34*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9" name="Google Shape;979;p62"/>
          <p:cNvSpPr/>
          <p:nvPr/>
        </p:nvSpPr>
        <p:spPr>
          <a:xfrm>
            <a:off x="4449775" y="3695063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2"/>
          <p:cNvSpPr/>
          <p:nvPr/>
        </p:nvSpPr>
        <p:spPr>
          <a:xfrm flipH="1">
            <a:off x="7270650" y="366123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2"/>
          <p:cNvSpPr txBox="1"/>
          <p:nvPr/>
        </p:nvSpPr>
        <p:spPr>
          <a:xfrm>
            <a:off x="7577600" y="4011888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982" name="Google Shape;982;p62"/>
          <p:cNvSpPr txBox="1"/>
          <p:nvPr/>
        </p:nvSpPr>
        <p:spPr>
          <a:xfrm>
            <a:off x="7987225" y="3708375"/>
            <a:ext cx="4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h1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h2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h3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h4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83" name="Google Shape;983;p62"/>
          <p:cNvSpPr/>
          <p:nvPr/>
        </p:nvSpPr>
        <p:spPr>
          <a:xfrm>
            <a:off x="7980250" y="3708375"/>
            <a:ext cx="406200" cy="10467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989" name="Google Shape;989;p6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63"/>
          <p:cNvPicPr preferRelativeResize="0"/>
          <p:nvPr/>
        </p:nvPicPr>
        <p:blipFill rotWithShape="1">
          <a:blip r:embed="rId3">
            <a:alphaModFix/>
          </a:blip>
          <a:srcRect b="0" l="0" r="38061" t="0"/>
          <a:stretch/>
        </p:blipFill>
        <p:spPr>
          <a:xfrm>
            <a:off x="597750" y="1727663"/>
            <a:ext cx="2737800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63"/>
          <p:cNvSpPr/>
          <p:nvPr/>
        </p:nvSpPr>
        <p:spPr>
          <a:xfrm>
            <a:off x="918475" y="1115538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993" name="Google Shape;993;p63"/>
          <p:cNvSpPr txBox="1"/>
          <p:nvPr/>
        </p:nvSpPr>
        <p:spPr>
          <a:xfrm>
            <a:off x="2986425" y="1517688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994" name="Google Shape;994;p63"/>
          <p:cNvSpPr txBox="1"/>
          <p:nvPr/>
        </p:nvSpPr>
        <p:spPr>
          <a:xfrm>
            <a:off x="957150" y="18563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</p:txBody>
      </p:sp>
      <p:sp>
        <p:nvSpPr>
          <p:cNvPr id="995" name="Google Shape;995;p63"/>
          <p:cNvSpPr txBox="1"/>
          <p:nvPr/>
        </p:nvSpPr>
        <p:spPr>
          <a:xfrm>
            <a:off x="957150" y="257175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</p:txBody>
      </p:sp>
      <p:sp>
        <p:nvSpPr>
          <p:cNvPr id="996" name="Google Shape;996;p63"/>
          <p:cNvSpPr txBox="1"/>
          <p:nvPr/>
        </p:nvSpPr>
        <p:spPr>
          <a:xfrm>
            <a:off x="957150" y="3406700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</p:txBody>
      </p:sp>
      <p:sp>
        <p:nvSpPr>
          <p:cNvPr id="997" name="Google Shape;997;p63"/>
          <p:cNvSpPr txBox="1"/>
          <p:nvPr/>
        </p:nvSpPr>
        <p:spPr>
          <a:xfrm>
            <a:off x="2871475" y="23716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98" name="Google Shape;998;p63"/>
          <p:cNvSpPr txBox="1"/>
          <p:nvPr/>
        </p:nvSpPr>
        <p:spPr>
          <a:xfrm>
            <a:off x="2871475" y="18562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99" name="Google Shape;999;p63"/>
          <p:cNvSpPr txBox="1"/>
          <p:nvPr/>
        </p:nvSpPr>
        <p:spPr>
          <a:xfrm>
            <a:off x="2871475" y="297193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00" name="Google Shape;1000;p63"/>
          <p:cNvSpPr txBox="1"/>
          <p:nvPr/>
        </p:nvSpPr>
        <p:spPr>
          <a:xfrm>
            <a:off x="2871475" y="3523888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h4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01" name="Google Shape;1001;p63"/>
          <p:cNvCxnSpPr/>
          <p:nvPr/>
        </p:nvCxnSpPr>
        <p:spPr>
          <a:xfrm>
            <a:off x="1421275" y="1400400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" name="Google Shape;1002;p63"/>
          <p:cNvCxnSpPr>
            <a:endCxn id="997" idx="1"/>
          </p:cNvCxnSpPr>
          <p:nvPr/>
        </p:nvCxnSpPr>
        <p:spPr>
          <a:xfrm>
            <a:off x="1360975" y="1400538"/>
            <a:ext cx="1510500" cy="1171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3" name="Google Shape;1003;p63"/>
          <p:cNvCxnSpPr>
            <a:endCxn id="999" idx="1"/>
          </p:cNvCxnSpPr>
          <p:nvPr/>
        </p:nvCxnSpPr>
        <p:spPr>
          <a:xfrm>
            <a:off x="1360975" y="1400538"/>
            <a:ext cx="1510500" cy="1771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63"/>
          <p:cNvCxnSpPr>
            <a:endCxn id="1000" idx="1"/>
          </p:cNvCxnSpPr>
          <p:nvPr/>
        </p:nvCxnSpPr>
        <p:spPr>
          <a:xfrm>
            <a:off x="1390975" y="1456288"/>
            <a:ext cx="1480500" cy="226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5" name="Google Shape;1005;p63"/>
          <p:cNvSpPr txBox="1"/>
          <p:nvPr/>
        </p:nvSpPr>
        <p:spPr>
          <a:xfrm>
            <a:off x="4051000" y="1868338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1006" name="Google Shape;1006;p63"/>
          <p:cNvSpPr txBox="1"/>
          <p:nvPr/>
        </p:nvSpPr>
        <p:spPr>
          <a:xfrm>
            <a:off x="4495750" y="1617963"/>
            <a:ext cx="299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w11*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w21*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w31*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w12*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w22*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w32*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w13*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w23*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w33*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f(</a:t>
            </a:r>
            <a:r>
              <a:rPr b="1" lang="es">
                <a:solidFill>
                  <a:srgbClr val="0000FF"/>
                </a:solidFill>
              </a:rPr>
              <a:t>w14*</a:t>
            </a:r>
            <a:r>
              <a:rPr b="1" lang="es">
                <a:solidFill>
                  <a:srgbClr val="9900FF"/>
                </a:solidFill>
              </a:rPr>
              <a:t>x1</a:t>
            </a:r>
            <a:r>
              <a:rPr b="1" lang="es">
                <a:solidFill>
                  <a:srgbClr val="0000FF"/>
                </a:solidFill>
              </a:rPr>
              <a:t> + w24*</a:t>
            </a:r>
            <a:r>
              <a:rPr b="1" lang="es">
                <a:solidFill>
                  <a:srgbClr val="9900FF"/>
                </a:solidFill>
              </a:rPr>
              <a:t>x2</a:t>
            </a:r>
            <a:r>
              <a:rPr b="1" lang="es">
                <a:solidFill>
                  <a:srgbClr val="0000FF"/>
                </a:solidFill>
              </a:rPr>
              <a:t> + w34*</a:t>
            </a:r>
            <a:r>
              <a:rPr b="1" lang="es">
                <a:solidFill>
                  <a:srgbClr val="9900FF"/>
                </a:solidFill>
              </a:rPr>
              <a:t>x3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b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07" name="Google Shape;1007;p63"/>
          <p:cNvSpPr/>
          <p:nvPr/>
        </p:nvSpPr>
        <p:spPr>
          <a:xfrm>
            <a:off x="4430450" y="1551513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3"/>
          <p:cNvSpPr/>
          <p:nvPr/>
        </p:nvSpPr>
        <p:spPr>
          <a:xfrm flipH="1">
            <a:off x="7251325" y="1517688"/>
            <a:ext cx="135300" cy="1179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3"/>
          <p:cNvSpPr txBox="1"/>
          <p:nvPr/>
        </p:nvSpPr>
        <p:spPr>
          <a:xfrm>
            <a:off x="7558275" y="1868338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1010" name="Google Shape;1010;p63"/>
          <p:cNvSpPr txBox="1"/>
          <p:nvPr/>
        </p:nvSpPr>
        <p:spPr>
          <a:xfrm>
            <a:off x="7967900" y="1564825"/>
            <a:ext cx="4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h1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h2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h3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h4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11" name="Google Shape;1011;p63"/>
          <p:cNvSpPr/>
          <p:nvPr/>
        </p:nvSpPr>
        <p:spPr>
          <a:xfrm>
            <a:off x="7960925" y="1564825"/>
            <a:ext cx="406200" cy="10467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3"/>
          <p:cNvSpPr/>
          <p:nvPr/>
        </p:nvSpPr>
        <p:spPr>
          <a:xfrm rot="5400000">
            <a:off x="6356925" y="994800"/>
            <a:ext cx="135300" cy="4089600"/>
          </a:xfrm>
          <a:prstGeom prst="rightBrace">
            <a:avLst>
              <a:gd fmla="val 50000" name="adj1"/>
              <a:gd fmla="val 5000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13" name="Google Shape;1013;p63"/>
          <p:cNvSpPr txBox="1"/>
          <p:nvPr/>
        </p:nvSpPr>
        <p:spPr>
          <a:xfrm>
            <a:off x="5849350" y="3240475"/>
            <a:ext cx="1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 = </a:t>
            </a:r>
            <a:r>
              <a:rPr b="1" lang="es"/>
              <a:t>f(Wx+b)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019" name="Google Shape;1019;p6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4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entrada</a:t>
            </a:r>
            <a:endParaRPr/>
          </a:p>
        </p:txBody>
      </p:sp>
      <p:sp>
        <p:nvSpPr>
          <p:cNvPr id="1022" name="Google Shape;1022;p64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salida</a:t>
            </a:r>
            <a:endParaRPr/>
          </a:p>
        </p:txBody>
      </p:sp>
      <p:sp>
        <p:nvSpPr>
          <p:cNvPr id="1023" name="Google Shape;1023;p64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oculta</a:t>
            </a:r>
            <a:endParaRPr/>
          </a:p>
        </p:txBody>
      </p:sp>
      <p:pic>
        <p:nvPicPr>
          <p:cNvPr id="1024" name="Google Shape;10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4"/>
          <p:cNvSpPr/>
          <p:nvPr/>
        </p:nvSpPr>
        <p:spPr>
          <a:xfrm>
            <a:off x="2552400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1026" name="Google Shape;1026;p64"/>
          <p:cNvSpPr/>
          <p:nvPr/>
        </p:nvSpPr>
        <p:spPr>
          <a:xfrm>
            <a:off x="4435425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027" name="Google Shape;1027;p64"/>
          <p:cNvCxnSpPr>
            <a:stCxn id="1025" idx="6"/>
          </p:cNvCxnSpPr>
          <p:nvPr/>
        </p:nvCxnSpPr>
        <p:spPr>
          <a:xfrm>
            <a:off x="3055200" y="1251425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64"/>
          <p:cNvCxnSpPr>
            <a:stCxn id="1026" idx="6"/>
          </p:cNvCxnSpPr>
          <p:nvPr/>
        </p:nvCxnSpPr>
        <p:spPr>
          <a:xfrm>
            <a:off x="4938225" y="12514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64"/>
          <p:cNvSpPr txBox="1"/>
          <p:nvPr/>
        </p:nvSpPr>
        <p:spPr>
          <a:xfrm>
            <a:off x="4620350" y="1417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030" name="Google Shape;1030;p64"/>
          <p:cNvSpPr txBox="1"/>
          <p:nvPr/>
        </p:nvSpPr>
        <p:spPr>
          <a:xfrm>
            <a:off x="6146725" y="21424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cxnSp>
        <p:nvCxnSpPr>
          <p:cNvPr id="1031" name="Google Shape;1031;p64"/>
          <p:cNvCxnSpPr/>
          <p:nvPr/>
        </p:nvCxnSpPr>
        <p:spPr>
          <a:xfrm>
            <a:off x="3055200" y="1251425"/>
            <a:ext cx="1411500" cy="121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64"/>
          <p:cNvCxnSpPr/>
          <p:nvPr/>
        </p:nvCxnSpPr>
        <p:spPr>
          <a:xfrm>
            <a:off x="3074550" y="1251425"/>
            <a:ext cx="1334100" cy="177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64"/>
          <p:cNvCxnSpPr/>
          <p:nvPr/>
        </p:nvCxnSpPr>
        <p:spPr>
          <a:xfrm>
            <a:off x="3074550" y="1251425"/>
            <a:ext cx="1343700" cy="239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64"/>
          <p:cNvSpPr/>
          <p:nvPr/>
        </p:nvSpPr>
        <p:spPr>
          <a:xfrm>
            <a:off x="4435425" y="754125"/>
            <a:ext cx="2245200" cy="32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040" name="Google Shape;1040;p6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65"/>
          <p:cNvPicPr preferRelativeResize="0"/>
          <p:nvPr/>
        </p:nvPicPr>
        <p:blipFill rotWithShape="1">
          <a:blip r:embed="rId3">
            <a:alphaModFix/>
          </a:blip>
          <a:srcRect b="0" l="51221" r="0" t="0"/>
          <a:stretch/>
        </p:blipFill>
        <p:spPr>
          <a:xfrm>
            <a:off x="1430900" y="1971200"/>
            <a:ext cx="215602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65"/>
          <p:cNvSpPr/>
          <p:nvPr/>
        </p:nvSpPr>
        <p:spPr>
          <a:xfrm>
            <a:off x="1370600" y="13590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044" name="Google Shape;1044;p65"/>
          <p:cNvCxnSpPr>
            <a:stCxn id="1043" idx="6"/>
          </p:cNvCxnSpPr>
          <p:nvPr/>
        </p:nvCxnSpPr>
        <p:spPr>
          <a:xfrm>
            <a:off x="1873400" y="15953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65"/>
          <p:cNvSpPr txBox="1"/>
          <p:nvPr/>
        </p:nvSpPr>
        <p:spPr>
          <a:xfrm>
            <a:off x="1555525" y="17612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046" name="Google Shape;1046;p65"/>
          <p:cNvSpPr txBox="1"/>
          <p:nvPr/>
        </p:nvSpPr>
        <p:spPr>
          <a:xfrm>
            <a:off x="3081900" y="2486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sp>
        <p:nvSpPr>
          <p:cNvPr id="1047" name="Google Shape;1047;p65"/>
          <p:cNvSpPr/>
          <p:nvPr/>
        </p:nvSpPr>
        <p:spPr>
          <a:xfrm>
            <a:off x="1370600" y="1098025"/>
            <a:ext cx="2245200" cy="32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053" name="Google Shape;1053;p6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p66"/>
          <p:cNvPicPr preferRelativeResize="0"/>
          <p:nvPr/>
        </p:nvPicPr>
        <p:blipFill rotWithShape="1">
          <a:blip r:embed="rId3">
            <a:alphaModFix/>
          </a:blip>
          <a:srcRect b="0" l="51221" r="0" t="0"/>
          <a:stretch/>
        </p:blipFill>
        <p:spPr>
          <a:xfrm>
            <a:off x="1430900" y="1971200"/>
            <a:ext cx="215602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6"/>
          <p:cNvSpPr/>
          <p:nvPr/>
        </p:nvSpPr>
        <p:spPr>
          <a:xfrm>
            <a:off x="1370600" y="13590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057" name="Google Shape;1057;p66"/>
          <p:cNvCxnSpPr>
            <a:stCxn id="1056" idx="6"/>
          </p:cNvCxnSpPr>
          <p:nvPr/>
        </p:nvCxnSpPr>
        <p:spPr>
          <a:xfrm>
            <a:off x="1873400" y="15953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66"/>
          <p:cNvSpPr txBox="1"/>
          <p:nvPr/>
        </p:nvSpPr>
        <p:spPr>
          <a:xfrm>
            <a:off x="1555525" y="17612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059" name="Google Shape;1059;p66"/>
          <p:cNvSpPr txBox="1"/>
          <p:nvPr/>
        </p:nvSpPr>
        <p:spPr>
          <a:xfrm>
            <a:off x="3081900" y="2486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sp>
        <p:nvSpPr>
          <p:cNvPr id="1060" name="Google Shape;1060;p66"/>
          <p:cNvSpPr/>
          <p:nvPr/>
        </p:nvSpPr>
        <p:spPr>
          <a:xfrm>
            <a:off x="1370600" y="1098025"/>
            <a:ext cx="2245200" cy="32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6"/>
          <p:cNvSpPr txBox="1"/>
          <p:nvPr/>
        </p:nvSpPr>
        <p:spPr>
          <a:xfrm>
            <a:off x="1873400" y="20861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u11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062" name="Google Shape;1062;p66"/>
          <p:cNvSpPr txBox="1"/>
          <p:nvPr/>
        </p:nvSpPr>
        <p:spPr>
          <a:xfrm>
            <a:off x="1873400" y="25717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063" name="Google Shape;1063;p66"/>
          <p:cNvSpPr txBox="1"/>
          <p:nvPr/>
        </p:nvSpPr>
        <p:spPr>
          <a:xfrm>
            <a:off x="1873400" y="29719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u31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064" name="Google Shape;1064;p66"/>
          <p:cNvSpPr txBox="1"/>
          <p:nvPr/>
        </p:nvSpPr>
        <p:spPr>
          <a:xfrm>
            <a:off x="1873400" y="3487813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u41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070" name="Google Shape;1070;p6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67"/>
          <p:cNvPicPr preferRelativeResize="0"/>
          <p:nvPr/>
        </p:nvPicPr>
        <p:blipFill rotWithShape="1">
          <a:blip r:embed="rId3">
            <a:alphaModFix/>
          </a:blip>
          <a:srcRect b="0" l="51221" r="0" t="0"/>
          <a:stretch/>
        </p:blipFill>
        <p:spPr>
          <a:xfrm>
            <a:off x="1430900" y="1971200"/>
            <a:ext cx="215602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7"/>
          <p:cNvSpPr/>
          <p:nvPr/>
        </p:nvSpPr>
        <p:spPr>
          <a:xfrm>
            <a:off x="1370600" y="13590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074" name="Google Shape;1074;p67"/>
          <p:cNvCxnSpPr>
            <a:stCxn id="1073" idx="6"/>
          </p:cNvCxnSpPr>
          <p:nvPr/>
        </p:nvCxnSpPr>
        <p:spPr>
          <a:xfrm>
            <a:off x="1873400" y="15953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5" name="Google Shape;1075;p67"/>
          <p:cNvSpPr txBox="1"/>
          <p:nvPr/>
        </p:nvSpPr>
        <p:spPr>
          <a:xfrm>
            <a:off x="1555525" y="17612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076" name="Google Shape;1076;p67"/>
          <p:cNvSpPr txBox="1"/>
          <p:nvPr/>
        </p:nvSpPr>
        <p:spPr>
          <a:xfrm>
            <a:off x="3081900" y="2486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sp>
        <p:nvSpPr>
          <p:cNvPr id="1077" name="Google Shape;1077;p67"/>
          <p:cNvSpPr/>
          <p:nvPr/>
        </p:nvSpPr>
        <p:spPr>
          <a:xfrm>
            <a:off x="1370600" y="1098025"/>
            <a:ext cx="2245200" cy="32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7"/>
          <p:cNvSpPr txBox="1"/>
          <p:nvPr/>
        </p:nvSpPr>
        <p:spPr>
          <a:xfrm>
            <a:off x="1873400" y="20861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u11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079" name="Google Shape;1079;p67"/>
          <p:cNvSpPr txBox="1"/>
          <p:nvPr/>
        </p:nvSpPr>
        <p:spPr>
          <a:xfrm>
            <a:off x="1873400" y="25717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080" name="Google Shape;1080;p67"/>
          <p:cNvSpPr txBox="1"/>
          <p:nvPr/>
        </p:nvSpPr>
        <p:spPr>
          <a:xfrm>
            <a:off x="1873400" y="29719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u31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081" name="Google Shape;1081;p67"/>
          <p:cNvSpPr txBox="1"/>
          <p:nvPr/>
        </p:nvSpPr>
        <p:spPr>
          <a:xfrm>
            <a:off x="1873400" y="3487813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u41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082" name="Google Shape;1082;p67"/>
          <p:cNvSpPr txBox="1"/>
          <p:nvPr/>
        </p:nvSpPr>
        <p:spPr>
          <a:xfrm>
            <a:off x="1469575" y="20861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h1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083" name="Google Shape;1083;p67"/>
          <p:cNvSpPr txBox="1"/>
          <p:nvPr/>
        </p:nvSpPr>
        <p:spPr>
          <a:xfrm>
            <a:off x="1469575" y="26245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h2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084" name="Google Shape;1084;p67"/>
          <p:cNvSpPr txBox="1"/>
          <p:nvPr/>
        </p:nvSpPr>
        <p:spPr>
          <a:xfrm>
            <a:off x="1469575" y="31942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h3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085" name="Google Shape;1085;p67"/>
          <p:cNvSpPr txBox="1"/>
          <p:nvPr/>
        </p:nvSpPr>
        <p:spPr>
          <a:xfrm>
            <a:off x="1469575" y="37908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h4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091" name="Google Shape;1091;p6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3" name="Google Shape;1093;p68"/>
          <p:cNvPicPr preferRelativeResize="0"/>
          <p:nvPr/>
        </p:nvPicPr>
        <p:blipFill rotWithShape="1">
          <a:blip r:embed="rId3">
            <a:alphaModFix/>
          </a:blip>
          <a:srcRect b="0" l="51221" r="0" t="0"/>
          <a:stretch/>
        </p:blipFill>
        <p:spPr>
          <a:xfrm>
            <a:off x="1430900" y="1971200"/>
            <a:ext cx="215602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8"/>
          <p:cNvSpPr/>
          <p:nvPr/>
        </p:nvSpPr>
        <p:spPr>
          <a:xfrm>
            <a:off x="1370600" y="13590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095" name="Google Shape;1095;p68"/>
          <p:cNvCxnSpPr>
            <a:stCxn id="1094" idx="6"/>
          </p:cNvCxnSpPr>
          <p:nvPr/>
        </p:nvCxnSpPr>
        <p:spPr>
          <a:xfrm>
            <a:off x="1873400" y="15953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6" name="Google Shape;1096;p68"/>
          <p:cNvSpPr txBox="1"/>
          <p:nvPr/>
        </p:nvSpPr>
        <p:spPr>
          <a:xfrm>
            <a:off x="1555525" y="17612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097" name="Google Shape;1097;p68"/>
          <p:cNvSpPr txBox="1"/>
          <p:nvPr/>
        </p:nvSpPr>
        <p:spPr>
          <a:xfrm>
            <a:off x="3081900" y="2486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sp>
        <p:nvSpPr>
          <p:cNvPr id="1098" name="Google Shape;1098;p68"/>
          <p:cNvSpPr/>
          <p:nvPr/>
        </p:nvSpPr>
        <p:spPr>
          <a:xfrm>
            <a:off x="1370600" y="1098025"/>
            <a:ext cx="2245200" cy="32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8"/>
          <p:cNvSpPr txBox="1"/>
          <p:nvPr/>
        </p:nvSpPr>
        <p:spPr>
          <a:xfrm>
            <a:off x="5305625" y="15119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u11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u31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u41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00" name="Google Shape;1100;p68"/>
          <p:cNvSpPr txBox="1"/>
          <p:nvPr/>
        </p:nvSpPr>
        <p:spPr>
          <a:xfrm>
            <a:off x="1873400" y="25717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01" name="Google Shape;1101;p68"/>
          <p:cNvSpPr txBox="1"/>
          <p:nvPr/>
        </p:nvSpPr>
        <p:spPr>
          <a:xfrm>
            <a:off x="1873400" y="29719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u31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02" name="Google Shape;1102;p68"/>
          <p:cNvSpPr txBox="1"/>
          <p:nvPr/>
        </p:nvSpPr>
        <p:spPr>
          <a:xfrm>
            <a:off x="1873400" y="3487813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u41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03" name="Google Shape;1103;p68"/>
          <p:cNvSpPr txBox="1"/>
          <p:nvPr/>
        </p:nvSpPr>
        <p:spPr>
          <a:xfrm>
            <a:off x="1469575" y="20861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h1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04" name="Google Shape;1104;p68"/>
          <p:cNvSpPr txBox="1"/>
          <p:nvPr/>
        </p:nvSpPr>
        <p:spPr>
          <a:xfrm>
            <a:off x="1469575" y="26245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h2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05" name="Google Shape;1105;p68"/>
          <p:cNvSpPr txBox="1"/>
          <p:nvPr/>
        </p:nvSpPr>
        <p:spPr>
          <a:xfrm>
            <a:off x="1469575" y="31942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h3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06" name="Google Shape;1106;p68"/>
          <p:cNvSpPr txBox="1"/>
          <p:nvPr/>
        </p:nvSpPr>
        <p:spPr>
          <a:xfrm>
            <a:off x="1469575" y="37908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07" name="Google Shape;1107;p68"/>
          <p:cNvSpPr txBox="1"/>
          <p:nvPr/>
        </p:nvSpPr>
        <p:spPr>
          <a:xfrm>
            <a:off x="6407750" y="15119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h4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113" name="Google Shape;1113;p6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69"/>
          <p:cNvPicPr preferRelativeResize="0"/>
          <p:nvPr/>
        </p:nvPicPr>
        <p:blipFill rotWithShape="1">
          <a:blip r:embed="rId3">
            <a:alphaModFix/>
          </a:blip>
          <a:srcRect b="0" l="51221" r="0" t="0"/>
          <a:stretch/>
        </p:blipFill>
        <p:spPr>
          <a:xfrm>
            <a:off x="1430900" y="1971200"/>
            <a:ext cx="215602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9"/>
          <p:cNvSpPr/>
          <p:nvPr/>
        </p:nvSpPr>
        <p:spPr>
          <a:xfrm>
            <a:off x="1370600" y="13590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117" name="Google Shape;1117;p69"/>
          <p:cNvCxnSpPr>
            <a:stCxn id="1116" idx="6"/>
          </p:cNvCxnSpPr>
          <p:nvPr/>
        </p:nvCxnSpPr>
        <p:spPr>
          <a:xfrm>
            <a:off x="1873400" y="15953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8" name="Google Shape;1118;p69"/>
          <p:cNvSpPr txBox="1"/>
          <p:nvPr/>
        </p:nvSpPr>
        <p:spPr>
          <a:xfrm>
            <a:off x="1555525" y="17612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119" name="Google Shape;1119;p69"/>
          <p:cNvSpPr txBox="1"/>
          <p:nvPr/>
        </p:nvSpPr>
        <p:spPr>
          <a:xfrm>
            <a:off x="3081900" y="2486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sp>
        <p:nvSpPr>
          <p:cNvPr id="1120" name="Google Shape;1120;p69"/>
          <p:cNvSpPr/>
          <p:nvPr/>
        </p:nvSpPr>
        <p:spPr>
          <a:xfrm>
            <a:off x="1370600" y="1098025"/>
            <a:ext cx="2245200" cy="32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9"/>
          <p:cNvSpPr txBox="1"/>
          <p:nvPr/>
        </p:nvSpPr>
        <p:spPr>
          <a:xfrm>
            <a:off x="5305625" y="15119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u11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u21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u31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u41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22" name="Google Shape;1122;p69"/>
          <p:cNvSpPr txBox="1"/>
          <p:nvPr/>
        </p:nvSpPr>
        <p:spPr>
          <a:xfrm>
            <a:off x="1873400" y="25717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23" name="Google Shape;1123;p69"/>
          <p:cNvSpPr txBox="1"/>
          <p:nvPr/>
        </p:nvSpPr>
        <p:spPr>
          <a:xfrm>
            <a:off x="1873400" y="29719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u31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24" name="Google Shape;1124;p69"/>
          <p:cNvSpPr txBox="1"/>
          <p:nvPr/>
        </p:nvSpPr>
        <p:spPr>
          <a:xfrm>
            <a:off x="1873400" y="3487813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u41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25" name="Google Shape;1125;p69"/>
          <p:cNvSpPr txBox="1"/>
          <p:nvPr/>
        </p:nvSpPr>
        <p:spPr>
          <a:xfrm>
            <a:off x="1469575" y="20861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h1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26" name="Google Shape;1126;p69"/>
          <p:cNvSpPr txBox="1"/>
          <p:nvPr/>
        </p:nvSpPr>
        <p:spPr>
          <a:xfrm>
            <a:off x="1469575" y="26245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h2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27" name="Google Shape;1127;p69"/>
          <p:cNvSpPr txBox="1"/>
          <p:nvPr/>
        </p:nvSpPr>
        <p:spPr>
          <a:xfrm>
            <a:off x="1469575" y="31942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h3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28" name="Google Shape;1128;p69"/>
          <p:cNvSpPr txBox="1"/>
          <p:nvPr/>
        </p:nvSpPr>
        <p:spPr>
          <a:xfrm>
            <a:off x="1469575" y="37908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29" name="Google Shape;1129;p69"/>
          <p:cNvSpPr txBox="1"/>
          <p:nvPr/>
        </p:nvSpPr>
        <p:spPr>
          <a:xfrm>
            <a:off x="6407750" y="15119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30" name="Google Shape;1130;p69"/>
          <p:cNvSpPr/>
          <p:nvPr/>
        </p:nvSpPr>
        <p:spPr>
          <a:xfrm>
            <a:off x="5211175" y="1488900"/>
            <a:ext cx="672600" cy="1083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9"/>
          <p:cNvSpPr/>
          <p:nvPr/>
        </p:nvSpPr>
        <p:spPr>
          <a:xfrm>
            <a:off x="6272375" y="1488900"/>
            <a:ext cx="672600" cy="1083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7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137" name="Google Shape;1137;p7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7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p70"/>
          <p:cNvPicPr preferRelativeResize="0"/>
          <p:nvPr/>
        </p:nvPicPr>
        <p:blipFill rotWithShape="1">
          <a:blip r:embed="rId3">
            <a:alphaModFix/>
          </a:blip>
          <a:srcRect b="0" l="51221" r="0" t="0"/>
          <a:stretch/>
        </p:blipFill>
        <p:spPr>
          <a:xfrm>
            <a:off x="1430900" y="1971200"/>
            <a:ext cx="215602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1370600" y="13590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141" name="Google Shape;1141;p70"/>
          <p:cNvCxnSpPr>
            <a:stCxn id="1140" idx="6"/>
          </p:cNvCxnSpPr>
          <p:nvPr/>
        </p:nvCxnSpPr>
        <p:spPr>
          <a:xfrm>
            <a:off x="1873400" y="15953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2" name="Google Shape;1142;p70"/>
          <p:cNvSpPr txBox="1"/>
          <p:nvPr/>
        </p:nvSpPr>
        <p:spPr>
          <a:xfrm>
            <a:off x="1555525" y="17612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143" name="Google Shape;1143;p70"/>
          <p:cNvSpPr txBox="1"/>
          <p:nvPr/>
        </p:nvSpPr>
        <p:spPr>
          <a:xfrm>
            <a:off x="3081900" y="2486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sp>
        <p:nvSpPr>
          <p:cNvPr id="1144" name="Google Shape;1144;p70"/>
          <p:cNvSpPr/>
          <p:nvPr/>
        </p:nvSpPr>
        <p:spPr>
          <a:xfrm>
            <a:off x="1370600" y="1098025"/>
            <a:ext cx="2245200" cy="320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70"/>
          <p:cNvSpPr txBox="1"/>
          <p:nvPr/>
        </p:nvSpPr>
        <p:spPr>
          <a:xfrm>
            <a:off x="5305625" y="15119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u11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u21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u31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u41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46" name="Google Shape;1146;p70"/>
          <p:cNvSpPr txBox="1"/>
          <p:nvPr/>
        </p:nvSpPr>
        <p:spPr>
          <a:xfrm>
            <a:off x="1873400" y="25717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u21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47" name="Google Shape;1147;p70"/>
          <p:cNvSpPr txBox="1"/>
          <p:nvPr/>
        </p:nvSpPr>
        <p:spPr>
          <a:xfrm>
            <a:off x="1873400" y="29719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u31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48" name="Google Shape;1148;p70"/>
          <p:cNvSpPr txBox="1"/>
          <p:nvPr/>
        </p:nvSpPr>
        <p:spPr>
          <a:xfrm>
            <a:off x="1873400" y="3487813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highlight>
                  <a:srgbClr val="00FF00"/>
                </a:highlight>
              </a:rPr>
              <a:t>u41</a:t>
            </a:r>
            <a:endParaRPr b="1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149" name="Google Shape;1149;p70"/>
          <p:cNvSpPr txBox="1"/>
          <p:nvPr/>
        </p:nvSpPr>
        <p:spPr>
          <a:xfrm>
            <a:off x="1469575" y="20861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h1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50" name="Google Shape;1150;p70"/>
          <p:cNvSpPr txBox="1"/>
          <p:nvPr/>
        </p:nvSpPr>
        <p:spPr>
          <a:xfrm>
            <a:off x="1469575" y="26245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h2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51" name="Google Shape;1151;p70"/>
          <p:cNvSpPr txBox="1"/>
          <p:nvPr/>
        </p:nvSpPr>
        <p:spPr>
          <a:xfrm>
            <a:off x="1469575" y="3194250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h3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52" name="Google Shape;1152;p70"/>
          <p:cNvSpPr txBox="1"/>
          <p:nvPr/>
        </p:nvSpPr>
        <p:spPr>
          <a:xfrm>
            <a:off x="1469575" y="3790825"/>
            <a:ext cx="5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53" name="Google Shape;1153;p70"/>
          <p:cNvSpPr txBox="1"/>
          <p:nvPr/>
        </p:nvSpPr>
        <p:spPr>
          <a:xfrm>
            <a:off x="6407750" y="15119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h3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h4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54" name="Google Shape;1154;p70"/>
          <p:cNvSpPr/>
          <p:nvPr/>
        </p:nvSpPr>
        <p:spPr>
          <a:xfrm>
            <a:off x="5211175" y="1488900"/>
            <a:ext cx="672600" cy="1083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0"/>
          <p:cNvSpPr/>
          <p:nvPr/>
        </p:nvSpPr>
        <p:spPr>
          <a:xfrm>
            <a:off x="6272375" y="1488900"/>
            <a:ext cx="672600" cy="1083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0"/>
          <p:cNvSpPr txBox="1"/>
          <p:nvPr/>
        </p:nvSpPr>
        <p:spPr>
          <a:xfrm>
            <a:off x="5973388" y="1835175"/>
            <a:ext cx="3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*</a:t>
            </a:r>
            <a:endParaRPr b="1"/>
          </a:p>
        </p:txBody>
      </p:sp>
      <p:sp>
        <p:nvSpPr>
          <p:cNvPr id="1157" name="Google Shape;1157;p70"/>
          <p:cNvSpPr txBox="1"/>
          <p:nvPr/>
        </p:nvSpPr>
        <p:spPr>
          <a:xfrm>
            <a:off x="7468950" y="1511925"/>
            <a:ext cx="57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c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c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c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c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58" name="Google Shape;1158;p70"/>
          <p:cNvSpPr txBox="1"/>
          <p:nvPr/>
        </p:nvSpPr>
        <p:spPr>
          <a:xfrm>
            <a:off x="6966913" y="1830300"/>
            <a:ext cx="3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+</a:t>
            </a:r>
            <a:endParaRPr b="1"/>
          </a:p>
        </p:txBody>
      </p:sp>
      <p:sp>
        <p:nvSpPr>
          <p:cNvPr id="1159" name="Google Shape;1159;p70"/>
          <p:cNvSpPr txBox="1"/>
          <p:nvPr/>
        </p:nvSpPr>
        <p:spPr>
          <a:xfrm>
            <a:off x="5257125" y="2904275"/>
            <a:ext cx="299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u</a:t>
            </a:r>
            <a:r>
              <a:rPr b="1" lang="es">
                <a:solidFill>
                  <a:srgbClr val="0000FF"/>
                </a:solidFill>
              </a:rPr>
              <a:t>11*</a:t>
            </a:r>
            <a:r>
              <a:rPr b="1" lang="es">
                <a:solidFill>
                  <a:srgbClr val="9900FF"/>
                </a:solidFill>
              </a:rPr>
              <a:t>h</a:t>
            </a:r>
            <a:r>
              <a:rPr b="1" lang="es">
                <a:solidFill>
                  <a:srgbClr val="9900FF"/>
                </a:solidFill>
              </a:rPr>
              <a:t>1</a:t>
            </a:r>
            <a:r>
              <a:rPr b="1" lang="es">
                <a:solidFill>
                  <a:srgbClr val="0000FF"/>
                </a:solidFill>
              </a:rPr>
              <a:t> + u21*</a:t>
            </a:r>
            <a:r>
              <a:rPr b="1" lang="es">
                <a:solidFill>
                  <a:srgbClr val="9900FF"/>
                </a:solidFill>
              </a:rPr>
              <a:t>h</a:t>
            </a:r>
            <a:r>
              <a:rPr b="1" lang="es">
                <a:solidFill>
                  <a:srgbClr val="9900FF"/>
                </a:solidFill>
              </a:rPr>
              <a:t>2</a:t>
            </a:r>
            <a:r>
              <a:rPr b="1" lang="es">
                <a:solidFill>
                  <a:srgbClr val="0000FF"/>
                </a:solidFill>
              </a:rPr>
              <a:t> + u31*</a:t>
            </a:r>
            <a:r>
              <a:rPr b="1" lang="es">
                <a:solidFill>
                  <a:srgbClr val="9900FF"/>
                </a:solidFill>
              </a:rPr>
              <a:t>h</a:t>
            </a:r>
            <a:r>
              <a:rPr b="1" lang="es">
                <a:solidFill>
                  <a:srgbClr val="9900FF"/>
                </a:solidFill>
              </a:rPr>
              <a:t>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c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60" name="Google Shape;1160;p70"/>
          <p:cNvSpPr/>
          <p:nvPr/>
        </p:nvSpPr>
        <p:spPr>
          <a:xfrm>
            <a:off x="5191825" y="2837825"/>
            <a:ext cx="135300" cy="472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70"/>
          <p:cNvSpPr/>
          <p:nvPr/>
        </p:nvSpPr>
        <p:spPr>
          <a:xfrm flipH="1">
            <a:off x="7877400" y="2837825"/>
            <a:ext cx="135300" cy="472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70"/>
          <p:cNvSpPr txBox="1"/>
          <p:nvPr/>
        </p:nvSpPr>
        <p:spPr>
          <a:xfrm>
            <a:off x="4847038" y="2873975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1163" name="Google Shape;1163;p70"/>
          <p:cNvSpPr txBox="1"/>
          <p:nvPr/>
        </p:nvSpPr>
        <p:spPr>
          <a:xfrm>
            <a:off x="4847050" y="3633600"/>
            <a:ext cx="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</a:t>
            </a:r>
            <a:endParaRPr b="1"/>
          </a:p>
        </p:txBody>
      </p:sp>
      <p:sp>
        <p:nvSpPr>
          <p:cNvPr id="1164" name="Google Shape;1164;p70"/>
          <p:cNvSpPr txBox="1"/>
          <p:nvPr/>
        </p:nvSpPr>
        <p:spPr>
          <a:xfrm>
            <a:off x="5257125" y="3559125"/>
            <a:ext cx="299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g(</a:t>
            </a:r>
            <a:r>
              <a:rPr b="1" lang="es">
                <a:solidFill>
                  <a:srgbClr val="0000FF"/>
                </a:solidFill>
              </a:rPr>
              <a:t>u11*</a:t>
            </a:r>
            <a:r>
              <a:rPr b="1" lang="es">
                <a:solidFill>
                  <a:srgbClr val="9900FF"/>
                </a:solidFill>
              </a:rPr>
              <a:t>h1</a:t>
            </a:r>
            <a:r>
              <a:rPr b="1" lang="es">
                <a:solidFill>
                  <a:srgbClr val="0000FF"/>
                </a:solidFill>
              </a:rPr>
              <a:t> + u21*</a:t>
            </a:r>
            <a:r>
              <a:rPr b="1" lang="es">
                <a:solidFill>
                  <a:srgbClr val="9900FF"/>
                </a:solidFill>
              </a:rPr>
              <a:t>h2</a:t>
            </a:r>
            <a:r>
              <a:rPr b="1" lang="es">
                <a:solidFill>
                  <a:srgbClr val="0000FF"/>
                </a:solidFill>
              </a:rPr>
              <a:t> + u31*</a:t>
            </a:r>
            <a:r>
              <a:rPr b="1" lang="es">
                <a:solidFill>
                  <a:srgbClr val="9900FF"/>
                </a:solidFill>
              </a:rPr>
              <a:t>h3</a:t>
            </a:r>
            <a:r>
              <a:rPr b="1" lang="es">
                <a:solidFill>
                  <a:srgbClr val="0000FF"/>
                </a:solidFill>
              </a:rPr>
              <a:t> + </a:t>
            </a:r>
            <a:r>
              <a:rPr b="1" lang="es">
                <a:solidFill>
                  <a:srgbClr val="FF00FF"/>
                </a:solidFill>
              </a:rPr>
              <a:t>c</a:t>
            </a:r>
            <a:r>
              <a:rPr b="1" lang="es">
                <a:solidFill>
                  <a:srgbClr val="FF0000"/>
                </a:solidFill>
              </a:rPr>
              <a:t>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165" name="Google Shape;1165;p70"/>
          <p:cNvSpPr/>
          <p:nvPr/>
        </p:nvSpPr>
        <p:spPr>
          <a:xfrm flipH="1">
            <a:off x="8006175" y="3494450"/>
            <a:ext cx="135300" cy="472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70"/>
          <p:cNvSpPr/>
          <p:nvPr/>
        </p:nvSpPr>
        <p:spPr>
          <a:xfrm>
            <a:off x="5191825" y="3528263"/>
            <a:ext cx="135300" cy="472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70"/>
          <p:cNvSpPr txBox="1"/>
          <p:nvPr/>
        </p:nvSpPr>
        <p:spPr>
          <a:xfrm>
            <a:off x="5933925" y="4188775"/>
            <a:ext cx="1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g(Uh+c)</a:t>
            </a:r>
            <a:endParaRPr b="1"/>
          </a:p>
        </p:txBody>
      </p:sp>
      <p:sp>
        <p:nvSpPr>
          <p:cNvPr id="1168" name="Google Shape;1168;p70"/>
          <p:cNvSpPr txBox="1"/>
          <p:nvPr/>
        </p:nvSpPr>
        <p:spPr>
          <a:xfrm>
            <a:off x="8206050" y="3564425"/>
            <a:ext cx="7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=  y’</a:t>
            </a:r>
            <a:endParaRPr b="1"/>
          </a:p>
        </p:txBody>
      </p:sp>
      <p:sp>
        <p:nvSpPr>
          <p:cNvPr id="1169" name="Google Shape;1169;p70"/>
          <p:cNvSpPr/>
          <p:nvPr/>
        </p:nvSpPr>
        <p:spPr>
          <a:xfrm rot="5400000">
            <a:off x="6666400" y="2743200"/>
            <a:ext cx="135300" cy="2716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70"/>
          <p:cNvSpPr/>
          <p:nvPr/>
        </p:nvSpPr>
        <p:spPr>
          <a:xfrm>
            <a:off x="7333575" y="1488900"/>
            <a:ext cx="672600" cy="1083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7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176" name="Google Shape;1176;p7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7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71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entrada</a:t>
            </a:r>
            <a:endParaRPr/>
          </a:p>
        </p:txBody>
      </p:sp>
      <p:sp>
        <p:nvSpPr>
          <p:cNvPr id="1179" name="Google Shape;1179;p71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salida</a:t>
            </a:r>
            <a:endParaRPr/>
          </a:p>
        </p:txBody>
      </p:sp>
      <p:sp>
        <p:nvSpPr>
          <p:cNvPr id="1180" name="Google Shape;1180;p71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oculta</a:t>
            </a:r>
            <a:endParaRPr/>
          </a:p>
        </p:txBody>
      </p:sp>
      <p:pic>
        <p:nvPicPr>
          <p:cNvPr id="1181" name="Google Shape;11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71"/>
          <p:cNvSpPr/>
          <p:nvPr/>
        </p:nvSpPr>
        <p:spPr>
          <a:xfrm>
            <a:off x="2552400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1183" name="Google Shape;1183;p71"/>
          <p:cNvSpPr/>
          <p:nvPr/>
        </p:nvSpPr>
        <p:spPr>
          <a:xfrm>
            <a:off x="4435425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184" name="Google Shape;1184;p71"/>
          <p:cNvCxnSpPr>
            <a:stCxn id="1182" idx="6"/>
          </p:cNvCxnSpPr>
          <p:nvPr/>
        </p:nvCxnSpPr>
        <p:spPr>
          <a:xfrm>
            <a:off x="3055200" y="1251425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5" name="Google Shape;1185;p71"/>
          <p:cNvCxnSpPr>
            <a:stCxn id="1183" idx="6"/>
          </p:cNvCxnSpPr>
          <p:nvPr/>
        </p:nvCxnSpPr>
        <p:spPr>
          <a:xfrm>
            <a:off x="4938225" y="12514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6" name="Google Shape;1186;p71"/>
          <p:cNvSpPr txBox="1"/>
          <p:nvPr/>
        </p:nvSpPr>
        <p:spPr>
          <a:xfrm>
            <a:off x="4620350" y="1417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187" name="Google Shape;1187;p71"/>
          <p:cNvSpPr txBox="1"/>
          <p:nvPr/>
        </p:nvSpPr>
        <p:spPr>
          <a:xfrm>
            <a:off x="6146725" y="21424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cxnSp>
        <p:nvCxnSpPr>
          <p:cNvPr id="1188" name="Google Shape;1188;p71"/>
          <p:cNvCxnSpPr/>
          <p:nvPr/>
        </p:nvCxnSpPr>
        <p:spPr>
          <a:xfrm>
            <a:off x="3055200" y="1251425"/>
            <a:ext cx="13824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9" name="Google Shape;1189;p71"/>
          <p:cNvCxnSpPr/>
          <p:nvPr/>
        </p:nvCxnSpPr>
        <p:spPr>
          <a:xfrm>
            <a:off x="3055200" y="1251425"/>
            <a:ext cx="1382400" cy="185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0" name="Google Shape;1190;p71"/>
          <p:cNvCxnSpPr/>
          <p:nvPr/>
        </p:nvCxnSpPr>
        <p:spPr>
          <a:xfrm>
            <a:off x="3055200" y="1251425"/>
            <a:ext cx="1305300" cy="242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</a:rPr>
              <a:t>Funciones de Activación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438" y="981363"/>
            <a:ext cx="4963130" cy="37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196" name="Google Shape;1196;p7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7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72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x</a:t>
            </a:r>
            <a:endParaRPr/>
          </a:p>
        </p:txBody>
      </p:sp>
      <p:sp>
        <p:nvSpPr>
          <p:cNvPr id="1199" name="Google Shape;1199;p72"/>
          <p:cNvSpPr txBox="1"/>
          <p:nvPr/>
        </p:nvSpPr>
        <p:spPr>
          <a:xfrm>
            <a:off x="60887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y’ </a:t>
            </a:r>
            <a:endParaRPr/>
          </a:p>
        </p:txBody>
      </p:sp>
      <p:sp>
        <p:nvSpPr>
          <p:cNvPr id="1200" name="Google Shape;1200;p72"/>
          <p:cNvSpPr txBox="1"/>
          <p:nvPr/>
        </p:nvSpPr>
        <p:spPr>
          <a:xfrm>
            <a:off x="422015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h</a:t>
            </a:r>
            <a:endParaRPr/>
          </a:p>
        </p:txBody>
      </p:sp>
      <p:pic>
        <p:nvPicPr>
          <p:cNvPr id="1201" name="Google Shape;12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72"/>
          <p:cNvSpPr/>
          <p:nvPr/>
        </p:nvSpPr>
        <p:spPr>
          <a:xfrm>
            <a:off x="2552400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1203" name="Google Shape;1203;p72"/>
          <p:cNvSpPr/>
          <p:nvPr/>
        </p:nvSpPr>
        <p:spPr>
          <a:xfrm>
            <a:off x="4435425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204" name="Google Shape;1204;p72"/>
          <p:cNvCxnSpPr>
            <a:stCxn id="1202" idx="6"/>
          </p:cNvCxnSpPr>
          <p:nvPr/>
        </p:nvCxnSpPr>
        <p:spPr>
          <a:xfrm>
            <a:off x="3055200" y="1251425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5" name="Google Shape;1205;p72"/>
          <p:cNvCxnSpPr>
            <a:stCxn id="1203" idx="6"/>
          </p:cNvCxnSpPr>
          <p:nvPr/>
        </p:nvCxnSpPr>
        <p:spPr>
          <a:xfrm>
            <a:off x="4938225" y="12514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6" name="Google Shape;1206;p72"/>
          <p:cNvSpPr txBox="1"/>
          <p:nvPr/>
        </p:nvSpPr>
        <p:spPr>
          <a:xfrm>
            <a:off x="4620350" y="1417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207" name="Google Shape;1207;p72"/>
          <p:cNvSpPr txBox="1"/>
          <p:nvPr/>
        </p:nvSpPr>
        <p:spPr>
          <a:xfrm>
            <a:off x="6146725" y="21424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cxnSp>
        <p:nvCxnSpPr>
          <p:cNvPr id="1208" name="Google Shape;1208;p72"/>
          <p:cNvCxnSpPr/>
          <p:nvPr/>
        </p:nvCxnSpPr>
        <p:spPr>
          <a:xfrm>
            <a:off x="3055200" y="1251425"/>
            <a:ext cx="13824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9" name="Google Shape;1209;p72"/>
          <p:cNvCxnSpPr/>
          <p:nvPr/>
        </p:nvCxnSpPr>
        <p:spPr>
          <a:xfrm>
            <a:off x="3055200" y="1251425"/>
            <a:ext cx="1382400" cy="185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0" name="Google Shape;1210;p72"/>
          <p:cNvCxnSpPr/>
          <p:nvPr/>
        </p:nvCxnSpPr>
        <p:spPr>
          <a:xfrm>
            <a:off x="3055200" y="1251425"/>
            <a:ext cx="1305300" cy="242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216" name="Google Shape;1216;p7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7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73"/>
          <p:cNvSpPr txBox="1"/>
          <p:nvPr/>
        </p:nvSpPr>
        <p:spPr>
          <a:xfrm>
            <a:off x="1951300" y="3991325"/>
            <a:ext cx="13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x</a:t>
            </a:r>
            <a:endParaRPr/>
          </a:p>
        </p:txBody>
      </p:sp>
      <p:sp>
        <p:nvSpPr>
          <p:cNvPr id="1219" name="Google Shape;1219;p73"/>
          <p:cNvSpPr txBox="1"/>
          <p:nvPr/>
        </p:nvSpPr>
        <p:spPr>
          <a:xfrm>
            <a:off x="6100725" y="3991325"/>
            <a:ext cx="130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y’ = g(Uh+c)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3"/>
          <p:cNvSpPr txBox="1"/>
          <p:nvPr/>
        </p:nvSpPr>
        <p:spPr>
          <a:xfrm>
            <a:off x="4220150" y="3991325"/>
            <a:ext cx="130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h = f(Wx+b)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627300"/>
            <a:ext cx="4420075" cy="23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73"/>
          <p:cNvSpPr/>
          <p:nvPr/>
        </p:nvSpPr>
        <p:spPr>
          <a:xfrm>
            <a:off x="2552400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sp>
        <p:nvSpPr>
          <p:cNvPr id="1223" name="Google Shape;1223;p73"/>
          <p:cNvSpPr/>
          <p:nvPr/>
        </p:nvSpPr>
        <p:spPr>
          <a:xfrm>
            <a:off x="4435425" y="1015175"/>
            <a:ext cx="502800" cy="47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endParaRPr/>
          </a:p>
        </p:txBody>
      </p:sp>
      <p:cxnSp>
        <p:nvCxnSpPr>
          <p:cNvPr id="1224" name="Google Shape;1224;p73"/>
          <p:cNvCxnSpPr>
            <a:stCxn id="1222" idx="6"/>
          </p:cNvCxnSpPr>
          <p:nvPr/>
        </p:nvCxnSpPr>
        <p:spPr>
          <a:xfrm>
            <a:off x="3055200" y="1251425"/>
            <a:ext cx="1450200" cy="56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5" name="Google Shape;1225;p73"/>
          <p:cNvCxnSpPr>
            <a:stCxn id="1223" idx="6"/>
          </p:cNvCxnSpPr>
          <p:nvPr/>
        </p:nvCxnSpPr>
        <p:spPr>
          <a:xfrm>
            <a:off x="4938225" y="1251425"/>
            <a:ext cx="11625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6" name="Google Shape;1226;p73"/>
          <p:cNvSpPr txBox="1"/>
          <p:nvPr/>
        </p:nvSpPr>
        <p:spPr>
          <a:xfrm>
            <a:off x="4620350" y="14173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</a:t>
            </a:r>
            <a:endParaRPr b="1"/>
          </a:p>
        </p:txBody>
      </p:sp>
      <p:sp>
        <p:nvSpPr>
          <p:cNvPr id="1227" name="Google Shape;1227;p73"/>
          <p:cNvSpPr txBox="1"/>
          <p:nvPr/>
        </p:nvSpPr>
        <p:spPr>
          <a:xfrm>
            <a:off x="6146725" y="2142425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</a:t>
            </a:r>
            <a:endParaRPr b="1"/>
          </a:p>
        </p:txBody>
      </p:sp>
      <p:cxnSp>
        <p:nvCxnSpPr>
          <p:cNvPr id="1228" name="Google Shape;1228;p73"/>
          <p:cNvCxnSpPr/>
          <p:nvPr/>
        </p:nvCxnSpPr>
        <p:spPr>
          <a:xfrm>
            <a:off x="3055200" y="1251425"/>
            <a:ext cx="1382400" cy="12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9" name="Google Shape;1229;p73"/>
          <p:cNvCxnSpPr/>
          <p:nvPr/>
        </p:nvCxnSpPr>
        <p:spPr>
          <a:xfrm>
            <a:off x="3055200" y="1251425"/>
            <a:ext cx="1382400" cy="185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0" name="Google Shape;1230;p73"/>
          <p:cNvCxnSpPr/>
          <p:nvPr/>
        </p:nvCxnSpPr>
        <p:spPr>
          <a:xfrm>
            <a:off x="3055200" y="1251425"/>
            <a:ext cx="1305300" cy="242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236" name="Google Shape;1236;p7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7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8" name="Google Shape;1238;p74"/>
          <p:cNvPicPr preferRelativeResize="0"/>
          <p:nvPr/>
        </p:nvPicPr>
        <p:blipFill rotWithShape="1">
          <a:blip r:embed="rId3">
            <a:alphaModFix/>
          </a:blip>
          <a:srcRect b="8357" l="0" r="0" t="0"/>
          <a:stretch/>
        </p:blipFill>
        <p:spPr>
          <a:xfrm>
            <a:off x="1104275" y="1284150"/>
            <a:ext cx="7620000" cy="3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74"/>
          <p:cNvSpPr txBox="1"/>
          <p:nvPr/>
        </p:nvSpPr>
        <p:spPr>
          <a:xfrm>
            <a:off x="8433325" y="2003950"/>
            <a:ext cx="5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/>
              <a:t>y’</a:t>
            </a:r>
            <a:endParaRPr b="1" sz="27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245" name="Google Shape;1245;p7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7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7" name="Google Shape;1247;p75"/>
          <p:cNvPicPr preferRelativeResize="0"/>
          <p:nvPr/>
        </p:nvPicPr>
        <p:blipFill rotWithShape="1">
          <a:blip r:embed="rId3">
            <a:alphaModFix/>
          </a:blip>
          <a:srcRect b="8357" l="0" r="0" t="0"/>
          <a:stretch/>
        </p:blipFill>
        <p:spPr>
          <a:xfrm>
            <a:off x="1104275" y="1284150"/>
            <a:ext cx="7620000" cy="3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75"/>
          <p:cNvSpPr/>
          <p:nvPr/>
        </p:nvSpPr>
        <p:spPr>
          <a:xfrm>
            <a:off x="1703375" y="1770175"/>
            <a:ext cx="551100" cy="2241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5"/>
          <p:cNvSpPr/>
          <p:nvPr/>
        </p:nvSpPr>
        <p:spPr>
          <a:xfrm>
            <a:off x="3175050" y="1284150"/>
            <a:ext cx="551100" cy="3116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5"/>
          <p:cNvSpPr/>
          <p:nvPr/>
        </p:nvSpPr>
        <p:spPr>
          <a:xfrm>
            <a:off x="4638725" y="1284113"/>
            <a:ext cx="551100" cy="3116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5"/>
          <p:cNvSpPr/>
          <p:nvPr/>
        </p:nvSpPr>
        <p:spPr>
          <a:xfrm>
            <a:off x="6102400" y="1284113"/>
            <a:ext cx="551100" cy="3116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5"/>
          <p:cNvSpPr/>
          <p:nvPr/>
        </p:nvSpPr>
        <p:spPr>
          <a:xfrm>
            <a:off x="7566075" y="2089575"/>
            <a:ext cx="551100" cy="121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5"/>
          <p:cNvSpPr txBox="1"/>
          <p:nvPr/>
        </p:nvSpPr>
        <p:spPr>
          <a:xfrm>
            <a:off x="8433325" y="2003950"/>
            <a:ext cx="5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/>
              <a:t>y’</a:t>
            </a:r>
            <a:endParaRPr b="1" sz="27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259" name="Google Shape;1259;p7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7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76"/>
          <p:cNvSpPr/>
          <p:nvPr/>
        </p:nvSpPr>
        <p:spPr>
          <a:xfrm>
            <a:off x="1703375" y="1770175"/>
            <a:ext cx="551100" cy="2241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6"/>
          <p:cNvSpPr/>
          <p:nvPr/>
        </p:nvSpPr>
        <p:spPr>
          <a:xfrm>
            <a:off x="3175050" y="1284150"/>
            <a:ext cx="551100" cy="3116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76"/>
          <p:cNvSpPr/>
          <p:nvPr/>
        </p:nvSpPr>
        <p:spPr>
          <a:xfrm>
            <a:off x="4638725" y="1284113"/>
            <a:ext cx="551100" cy="3116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6"/>
          <p:cNvSpPr/>
          <p:nvPr/>
        </p:nvSpPr>
        <p:spPr>
          <a:xfrm>
            <a:off x="6102400" y="1284113"/>
            <a:ext cx="551100" cy="3116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6"/>
          <p:cNvSpPr/>
          <p:nvPr/>
        </p:nvSpPr>
        <p:spPr>
          <a:xfrm>
            <a:off x="7566075" y="2089575"/>
            <a:ext cx="551100" cy="121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6" name="Google Shape;1266;p76"/>
          <p:cNvCxnSpPr>
            <a:stCxn id="1261" idx="0"/>
            <a:endCxn id="1262" idx="0"/>
          </p:cNvCxnSpPr>
          <p:nvPr/>
        </p:nvCxnSpPr>
        <p:spPr>
          <a:xfrm flipH="1" rot="10800000">
            <a:off x="1978925" y="1284175"/>
            <a:ext cx="1471800" cy="48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76"/>
          <p:cNvCxnSpPr>
            <a:stCxn id="1261" idx="2"/>
            <a:endCxn id="1262" idx="2"/>
          </p:cNvCxnSpPr>
          <p:nvPr/>
        </p:nvCxnSpPr>
        <p:spPr>
          <a:xfrm>
            <a:off x="1978925" y="4011775"/>
            <a:ext cx="1471800" cy="38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p76"/>
          <p:cNvCxnSpPr>
            <a:stCxn id="1262" idx="0"/>
            <a:endCxn id="1263" idx="0"/>
          </p:cNvCxnSpPr>
          <p:nvPr/>
        </p:nvCxnSpPr>
        <p:spPr>
          <a:xfrm>
            <a:off x="3450600" y="1284150"/>
            <a:ext cx="146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76"/>
          <p:cNvCxnSpPr>
            <a:stCxn id="1263" idx="0"/>
            <a:endCxn id="1264" idx="0"/>
          </p:cNvCxnSpPr>
          <p:nvPr/>
        </p:nvCxnSpPr>
        <p:spPr>
          <a:xfrm>
            <a:off x="4914275" y="1284113"/>
            <a:ext cx="146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76"/>
          <p:cNvCxnSpPr>
            <a:endCxn id="1263" idx="2"/>
          </p:cNvCxnSpPr>
          <p:nvPr/>
        </p:nvCxnSpPr>
        <p:spPr>
          <a:xfrm>
            <a:off x="3450575" y="4400513"/>
            <a:ext cx="146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76"/>
          <p:cNvCxnSpPr>
            <a:stCxn id="1263" idx="2"/>
            <a:endCxn id="1264" idx="2"/>
          </p:cNvCxnSpPr>
          <p:nvPr/>
        </p:nvCxnSpPr>
        <p:spPr>
          <a:xfrm>
            <a:off x="4914275" y="4400513"/>
            <a:ext cx="146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76"/>
          <p:cNvCxnSpPr>
            <a:endCxn id="1265" idx="0"/>
          </p:cNvCxnSpPr>
          <p:nvPr/>
        </p:nvCxnSpPr>
        <p:spPr>
          <a:xfrm>
            <a:off x="6377925" y="1284075"/>
            <a:ext cx="1463700" cy="80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76"/>
          <p:cNvCxnSpPr>
            <a:stCxn id="1264" idx="2"/>
            <a:endCxn id="1265" idx="2"/>
          </p:cNvCxnSpPr>
          <p:nvPr/>
        </p:nvCxnSpPr>
        <p:spPr>
          <a:xfrm flipH="1" rot="10800000">
            <a:off x="6377950" y="3306713"/>
            <a:ext cx="1463700" cy="109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4" name="Google Shape;1274;p76"/>
          <p:cNvSpPr txBox="1"/>
          <p:nvPr/>
        </p:nvSpPr>
        <p:spPr>
          <a:xfrm>
            <a:off x="2439200" y="2465225"/>
            <a:ext cx="551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275" name="Google Shape;1275;p76"/>
          <p:cNvSpPr txBox="1"/>
          <p:nvPr/>
        </p:nvSpPr>
        <p:spPr>
          <a:xfrm>
            <a:off x="3906888" y="2499038"/>
            <a:ext cx="551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276" name="Google Shape;1276;p76"/>
          <p:cNvSpPr txBox="1"/>
          <p:nvPr/>
        </p:nvSpPr>
        <p:spPr>
          <a:xfrm>
            <a:off x="5370563" y="2513875"/>
            <a:ext cx="551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277" name="Google Shape;1277;p76"/>
          <p:cNvSpPr txBox="1"/>
          <p:nvPr/>
        </p:nvSpPr>
        <p:spPr>
          <a:xfrm>
            <a:off x="6834238" y="2499025"/>
            <a:ext cx="551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U</a:t>
            </a:r>
            <a:endParaRPr sz="3700"/>
          </a:p>
        </p:txBody>
      </p:sp>
      <p:sp>
        <p:nvSpPr>
          <p:cNvPr id="1278" name="Google Shape;1278;p76"/>
          <p:cNvSpPr txBox="1"/>
          <p:nvPr/>
        </p:nvSpPr>
        <p:spPr>
          <a:xfrm>
            <a:off x="2721588" y="2467275"/>
            <a:ext cx="7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(1)</a:t>
            </a:r>
            <a:endParaRPr sz="1800"/>
          </a:p>
        </p:txBody>
      </p:sp>
      <p:sp>
        <p:nvSpPr>
          <p:cNvPr id="1279" name="Google Shape;1279;p76"/>
          <p:cNvSpPr txBox="1"/>
          <p:nvPr/>
        </p:nvSpPr>
        <p:spPr>
          <a:xfrm>
            <a:off x="4189250" y="2467263"/>
            <a:ext cx="7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(2)</a:t>
            </a:r>
            <a:endParaRPr sz="1800"/>
          </a:p>
        </p:txBody>
      </p:sp>
      <p:sp>
        <p:nvSpPr>
          <p:cNvPr id="1280" name="Google Shape;1280;p76"/>
          <p:cNvSpPr txBox="1"/>
          <p:nvPr/>
        </p:nvSpPr>
        <p:spPr>
          <a:xfrm>
            <a:off x="5652925" y="2467275"/>
            <a:ext cx="7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(3)</a:t>
            </a:r>
            <a:endParaRPr sz="1800"/>
          </a:p>
        </p:txBody>
      </p:sp>
      <p:sp>
        <p:nvSpPr>
          <p:cNvPr id="1281" name="Google Shape;1281;p76"/>
          <p:cNvSpPr txBox="1"/>
          <p:nvPr/>
        </p:nvSpPr>
        <p:spPr>
          <a:xfrm>
            <a:off x="1711375" y="4023425"/>
            <a:ext cx="551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x</a:t>
            </a:r>
            <a:endParaRPr sz="3700"/>
          </a:p>
        </p:txBody>
      </p:sp>
      <p:sp>
        <p:nvSpPr>
          <p:cNvPr id="1282" name="Google Shape;1282;p76"/>
          <p:cNvSpPr txBox="1"/>
          <p:nvPr/>
        </p:nvSpPr>
        <p:spPr>
          <a:xfrm>
            <a:off x="3175050" y="4400525"/>
            <a:ext cx="55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283" name="Google Shape;1283;p76"/>
          <p:cNvSpPr txBox="1"/>
          <p:nvPr/>
        </p:nvSpPr>
        <p:spPr>
          <a:xfrm>
            <a:off x="4638725" y="4400525"/>
            <a:ext cx="55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284" name="Google Shape;1284;p76"/>
          <p:cNvSpPr txBox="1"/>
          <p:nvPr/>
        </p:nvSpPr>
        <p:spPr>
          <a:xfrm>
            <a:off x="6102400" y="4400525"/>
            <a:ext cx="55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285" name="Google Shape;1285;p76"/>
          <p:cNvSpPr txBox="1"/>
          <p:nvPr/>
        </p:nvSpPr>
        <p:spPr>
          <a:xfrm>
            <a:off x="3346275" y="4400525"/>
            <a:ext cx="4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(1)</a:t>
            </a:r>
            <a:endParaRPr/>
          </a:p>
        </p:txBody>
      </p:sp>
      <p:sp>
        <p:nvSpPr>
          <p:cNvPr id="1286" name="Google Shape;1286;p76"/>
          <p:cNvSpPr txBox="1"/>
          <p:nvPr/>
        </p:nvSpPr>
        <p:spPr>
          <a:xfrm>
            <a:off x="4819575" y="4444900"/>
            <a:ext cx="4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(2)</a:t>
            </a:r>
            <a:endParaRPr/>
          </a:p>
        </p:txBody>
      </p:sp>
      <p:sp>
        <p:nvSpPr>
          <p:cNvPr id="1287" name="Google Shape;1287;p76"/>
          <p:cNvSpPr txBox="1"/>
          <p:nvPr/>
        </p:nvSpPr>
        <p:spPr>
          <a:xfrm>
            <a:off x="6292875" y="4388825"/>
            <a:ext cx="4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(3)</a:t>
            </a:r>
            <a:endParaRPr/>
          </a:p>
        </p:txBody>
      </p:sp>
      <p:sp>
        <p:nvSpPr>
          <p:cNvPr id="1288" name="Google Shape;1288;p76"/>
          <p:cNvSpPr txBox="1"/>
          <p:nvPr/>
        </p:nvSpPr>
        <p:spPr>
          <a:xfrm>
            <a:off x="7574075" y="3550575"/>
            <a:ext cx="55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g</a:t>
            </a:r>
            <a:endParaRPr sz="2400"/>
          </a:p>
        </p:txBody>
      </p:sp>
      <p:sp>
        <p:nvSpPr>
          <p:cNvPr id="1289" name="Google Shape;1289;p76"/>
          <p:cNvSpPr txBox="1"/>
          <p:nvPr/>
        </p:nvSpPr>
        <p:spPr>
          <a:xfrm>
            <a:off x="8433325" y="2089575"/>
            <a:ext cx="5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/>
              <a:t>y’</a:t>
            </a:r>
            <a:endParaRPr b="1" sz="2700"/>
          </a:p>
        </p:txBody>
      </p:sp>
      <p:cxnSp>
        <p:nvCxnSpPr>
          <p:cNvPr id="1290" name="Google Shape;1290;p76"/>
          <p:cNvCxnSpPr>
            <a:stCxn id="1265" idx="3"/>
            <a:endCxn id="1289" idx="2"/>
          </p:cNvCxnSpPr>
          <p:nvPr/>
        </p:nvCxnSpPr>
        <p:spPr>
          <a:xfrm flipH="1" rot="10800000">
            <a:off x="8117175" y="2689725"/>
            <a:ext cx="5751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1" name="Google Shape;12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600" y="871050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350" y="871050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450" y="808798"/>
            <a:ext cx="551100" cy="383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4" name="Google Shape;1294;p76"/>
          <p:cNvCxnSpPr>
            <a:stCxn id="1291" idx="3"/>
            <a:endCxn id="1262" idx="0"/>
          </p:cNvCxnSpPr>
          <p:nvPr/>
        </p:nvCxnSpPr>
        <p:spPr>
          <a:xfrm>
            <a:off x="2821800" y="1039655"/>
            <a:ext cx="628800" cy="24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5" name="Google Shape;1295;p76"/>
          <p:cNvCxnSpPr>
            <a:stCxn id="1292" idx="3"/>
            <a:endCxn id="1263" idx="0"/>
          </p:cNvCxnSpPr>
          <p:nvPr/>
        </p:nvCxnSpPr>
        <p:spPr>
          <a:xfrm>
            <a:off x="4424550" y="1039655"/>
            <a:ext cx="489600" cy="24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6" name="Google Shape;1296;p76"/>
          <p:cNvCxnSpPr>
            <a:stCxn id="1293" idx="3"/>
            <a:endCxn id="1264" idx="0"/>
          </p:cNvCxnSpPr>
          <p:nvPr/>
        </p:nvCxnSpPr>
        <p:spPr>
          <a:xfrm>
            <a:off x="5990550" y="1000690"/>
            <a:ext cx="387300" cy="28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7" name="Google Shape;1297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4100" y="1247250"/>
            <a:ext cx="212329" cy="2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8" name="Google Shape;1298;p76"/>
          <p:cNvCxnSpPr>
            <a:stCxn id="1297" idx="3"/>
            <a:endCxn id="1265" idx="0"/>
          </p:cNvCxnSpPr>
          <p:nvPr/>
        </p:nvCxnSpPr>
        <p:spPr>
          <a:xfrm>
            <a:off x="7666429" y="1369500"/>
            <a:ext cx="175200" cy="72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9" name="Google Shape;129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6950" y="946352"/>
            <a:ext cx="387300" cy="18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8350" y="928029"/>
            <a:ext cx="387300" cy="22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9750" y="928016"/>
            <a:ext cx="387300" cy="22323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76"/>
          <p:cNvSpPr/>
          <p:nvPr/>
        </p:nvSpPr>
        <p:spPr>
          <a:xfrm>
            <a:off x="3189650" y="901775"/>
            <a:ext cx="484200" cy="28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6"/>
          <p:cNvSpPr/>
          <p:nvPr/>
        </p:nvSpPr>
        <p:spPr>
          <a:xfrm>
            <a:off x="4689900" y="858938"/>
            <a:ext cx="484200" cy="28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76"/>
          <p:cNvSpPr/>
          <p:nvPr/>
        </p:nvSpPr>
        <p:spPr>
          <a:xfrm>
            <a:off x="6135850" y="858938"/>
            <a:ext cx="484200" cy="28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6"/>
          <p:cNvSpPr/>
          <p:nvPr/>
        </p:nvSpPr>
        <p:spPr>
          <a:xfrm>
            <a:off x="7566075" y="3711875"/>
            <a:ext cx="484200" cy="400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7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77"/>
          <p:cNvSpPr/>
          <p:nvPr/>
        </p:nvSpPr>
        <p:spPr>
          <a:xfrm>
            <a:off x="500975" y="1574345"/>
            <a:ext cx="502200" cy="1490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77"/>
          <p:cNvSpPr/>
          <p:nvPr/>
        </p:nvSpPr>
        <p:spPr>
          <a:xfrm>
            <a:off x="1842142" y="12512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77"/>
          <p:cNvSpPr/>
          <p:nvPr/>
        </p:nvSpPr>
        <p:spPr>
          <a:xfrm>
            <a:off x="3176018" y="1251237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77"/>
          <p:cNvSpPr/>
          <p:nvPr/>
        </p:nvSpPr>
        <p:spPr>
          <a:xfrm>
            <a:off x="6771644" y="1251275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77"/>
          <p:cNvSpPr/>
          <p:nvPr/>
        </p:nvSpPr>
        <p:spPr>
          <a:xfrm>
            <a:off x="8105521" y="1786702"/>
            <a:ext cx="502200" cy="80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7" name="Google Shape;1317;p77"/>
          <p:cNvCxnSpPr>
            <a:stCxn id="1312" idx="0"/>
            <a:endCxn id="1313" idx="0"/>
          </p:cNvCxnSpPr>
          <p:nvPr/>
        </p:nvCxnSpPr>
        <p:spPr>
          <a:xfrm flipH="1" rot="10800000">
            <a:off x="752075" y="1251245"/>
            <a:ext cx="1341300" cy="3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77"/>
          <p:cNvCxnSpPr>
            <a:stCxn id="1312" idx="2"/>
            <a:endCxn id="1313" idx="2"/>
          </p:cNvCxnSpPr>
          <p:nvPr/>
        </p:nvCxnSpPr>
        <p:spPr>
          <a:xfrm>
            <a:off x="752075" y="3064445"/>
            <a:ext cx="1341300" cy="25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77"/>
          <p:cNvCxnSpPr>
            <a:stCxn id="1313" idx="0"/>
            <a:endCxn id="1314" idx="0"/>
          </p:cNvCxnSpPr>
          <p:nvPr/>
        </p:nvCxnSpPr>
        <p:spPr>
          <a:xfrm>
            <a:off x="2093242" y="1251262"/>
            <a:ext cx="1333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77"/>
          <p:cNvCxnSpPr>
            <a:endCxn id="1314" idx="2"/>
          </p:cNvCxnSpPr>
          <p:nvPr/>
        </p:nvCxnSpPr>
        <p:spPr>
          <a:xfrm>
            <a:off x="2093018" y="3322737"/>
            <a:ext cx="133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77"/>
          <p:cNvCxnSpPr>
            <a:endCxn id="1316" idx="0"/>
          </p:cNvCxnSpPr>
          <p:nvPr/>
        </p:nvCxnSpPr>
        <p:spPr>
          <a:xfrm>
            <a:off x="7022521" y="1251202"/>
            <a:ext cx="1334100" cy="53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77"/>
          <p:cNvCxnSpPr>
            <a:stCxn id="1315" idx="2"/>
            <a:endCxn id="1316" idx="2"/>
          </p:cNvCxnSpPr>
          <p:nvPr/>
        </p:nvCxnSpPr>
        <p:spPr>
          <a:xfrm flipH="1" rot="10800000">
            <a:off x="7022744" y="2595875"/>
            <a:ext cx="1333800" cy="72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77"/>
          <p:cNvSpPr txBox="1"/>
          <p:nvPr/>
        </p:nvSpPr>
        <p:spPr>
          <a:xfrm>
            <a:off x="1171547" y="2036375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324" name="Google Shape;1324;p77"/>
          <p:cNvSpPr txBox="1"/>
          <p:nvPr/>
        </p:nvSpPr>
        <p:spPr>
          <a:xfrm>
            <a:off x="2509080" y="2058852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325" name="Google Shape;1325;p77"/>
          <p:cNvSpPr txBox="1"/>
          <p:nvPr/>
        </p:nvSpPr>
        <p:spPr>
          <a:xfrm>
            <a:off x="7438582" y="2058881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U</a:t>
            </a:r>
            <a:endParaRPr sz="3700"/>
          </a:p>
        </p:txBody>
      </p:sp>
      <p:sp>
        <p:nvSpPr>
          <p:cNvPr id="1326" name="Google Shape;1326;p77"/>
          <p:cNvSpPr txBox="1"/>
          <p:nvPr/>
        </p:nvSpPr>
        <p:spPr>
          <a:xfrm>
            <a:off x="1428892" y="2037738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(1)</a:t>
            </a:r>
            <a:endParaRPr sz="1800"/>
          </a:p>
        </p:txBody>
      </p:sp>
      <p:sp>
        <p:nvSpPr>
          <p:cNvPr id="1327" name="Google Shape;1327;p77"/>
          <p:cNvSpPr txBox="1"/>
          <p:nvPr/>
        </p:nvSpPr>
        <p:spPr>
          <a:xfrm>
            <a:off x="2766403" y="2037730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(2)</a:t>
            </a:r>
            <a:endParaRPr sz="1800"/>
          </a:p>
        </p:txBody>
      </p:sp>
      <p:sp>
        <p:nvSpPr>
          <p:cNvPr id="1328" name="Google Shape;1328;p77"/>
          <p:cNvSpPr txBox="1"/>
          <p:nvPr/>
        </p:nvSpPr>
        <p:spPr>
          <a:xfrm>
            <a:off x="508266" y="307218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x</a:t>
            </a:r>
            <a:endParaRPr sz="3700"/>
          </a:p>
        </p:txBody>
      </p:sp>
      <p:sp>
        <p:nvSpPr>
          <p:cNvPr id="1329" name="Google Shape;1329;p77"/>
          <p:cNvSpPr txBox="1"/>
          <p:nvPr/>
        </p:nvSpPr>
        <p:spPr>
          <a:xfrm>
            <a:off x="1842142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330" name="Google Shape;1330;p77"/>
          <p:cNvSpPr txBox="1"/>
          <p:nvPr/>
        </p:nvSpPr>
        <p:spPr>
          <a:xfrm>
            <a:off x="3176018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331" name="Google Shape;1331;p77"/>
          <p:cNvSpPr txBox="1"/>
          <p:nvPr/>
        </p:nvSpPr>
        <p:spPr>
          <a:xfrm>
            <a:off x="6771644" y="3322892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332" name="Google Shape;1332;p77"/>
          <p:cNvSpPr txBox="1"/>
          <p:nvPr/>
        </p:nvSpPr>
        <p:spPr>
          <a:xfrm>
            <a:off x="1998183" y="332285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(1)</a:t>
            </a:r>
            <a:endParaRPr/>
          </a:p>
        </p:txBody>
      </p:sp>
      <p:sp>
        <p:nvSpPr>
          <p:cNvPr id="1333" name="Google Shape;1333;p77"/>
          <p:cNvSpPr txBox="1"/>
          <p:nvPr/>
        </p:nvSpPr>
        <p:spPr>
          <a:xfrm>
            <a:off x="3340830" y="3352353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(2)</a:t>
            </a:r>
            <a:endParaRPr/>
          </a:p>
        </p:txBody>
      </p:sp>
      <p:sp>
        <p:nvSpPr>
          <p:cNvPr id="1334" name="Google Shape;1334;p77"/>
          <p:cNvSpPr txBox="1"/>
          <p:nvPr/>
        </p:nvSpPr>
        <p:spPr>
          <a:xfrm>
            <a:off x="6945228" y="331511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(L)</a:t>
            </a:r>
            <a:endParaRPr/>
          </a:p>
        </p:txBody>
      </p:sp>
      <p:sp>
        <p:nvSpPr>
          <p:cNvPr id="1335" name="Google Shape;1335;p77"/>
          <p:cNvSpPr txBox="1"/>
          <p:nvPr/>
        </p:nvSpPr>
        <p:spPr>
          <a:xfrm>
            <a:off x="8105521" y="3072217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g</a:t>
            </a:r>
            <a:endParaRPr sz="3700"/>
          </a:p>
        </p:txBody>
      </p:sp>
      <p:sp>
        <p:nvSpPr>
          <p:cNvPr id="1336" name="Google Shape;1336;p77"/>
          <p:cNvSpPr/>
          <p:nvPr/>
        </p:nvSpPr>
        <p:spPr>
          <a:xfrm>
            <a:off x="5307293" y="12328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7" name="Google Shape;1337;p77"/>
          <p:cNvCxnSpPr>
            <a:stCxn id="1336" idx="0"/>
            <a:endCxn id="1315" idx="0"/>
          </p:cNvCxnSpPr>
          <p:nvPr/>
        </p:nvCxnSpPr>
        <p:spPr>
          <a:xfrm>
            <a:off x="5558393" y="1232862"/>
            <a:ext cx="1464300" cy="1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8" name="Google Shape;1338;p77"/>
          <p:cNvCxnSpPr>
            <a:stCxn id="1336" idx="2"/>
            <a:endCxn id="1334" idx="0"/>
          </p:cNvCxnSpPr>
          <p:nvPr/>
        </p:nvCxnSpPr>
        <p:spPr>
          <a:xfrm>
            <a:off x="5558393" y="3304362"/>
            <a:ext cx="16074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9" name="Google Shape;1339;p77"/>
          <p:cNvSpPr txBox="1"/>
          <p:nvPr/>
        </p:nvSpPr>
        <p:spPr>
          <a:xfrm>
            <a:off x="6191950" y="1960399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(L)</a:t>
            </a:r>
            <a:endParaRPr sz="1800"/>
          </a:p>
        </p:txBody>
      </p:sp>
      <p:sp>
        <p:nvSpPr>
          <p:cNvPr id="1340" name="Google Shape;1340;p77"/>
          <p:cNvSpPr txBox="1"/>
          <p:nvPr/>
        </p:nvSpPr>
        <p:spPr>
          <a:xfrm>
            <a:off x="5851075" y="210025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341" name="Google Shape;1341;p77"/>
          <p:cNvSpPr txBox="1"/>
          <p:nvPr/>
        </p:nvSpPr>
        <p:spPr>
          <a:xfrm>
            <a:off x="4096488" y="2044025"/>
            <a:ext cx="107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...</a:t>
            </a:r>
            <a:endParaRPr sz="3600"/>
          </a:p>
        </p:txBody>
      </p:sp>
      <p:sp>
        <p:nvSpPr>
          <p:cNvPr id="1342" name="Google Shape;1342;p77"/>
          <p:cNvSpPr txBox="1"/>
          <p:nvPr>
            <p:ph type="title"/>
          </p:nvPr>
        </p:nvSpPr>
        <p:spPr>
          <a:xfrm>
            <a:off x="464200" y="374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</p:txBody>
      </p:sp>
      <p:sp>
        <p:nvSpPr>
          <p:cNvPr id="1343" name="Google Shape;1343;p77"/>
          <p:cNvSpPr txBox="1"/>
          <p:nvPr/>
        </p:nvSpPr>
        <p:spPr>
          <a:xfrm>
            <a:off x="8772475" y="1786700"/>
            <a:ext cx="5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y’</a:t>
            </a:r>
            <a:endParaRPr b="1"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7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78"/>
          <p:cNvSpPr/>
          <p:nvPr/>
        </p:nvSpPr>
        <p:spPr>
          <a:xfrm>
            <a:off x="500975" y="1574345"/>
            <a:ext cx="502200" cy="1490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8"/>
          <p:cNvSpPr/>
          <p:nvPr/>
        </p:nvSpPr>
        <p:spPr>
          <a:xfrm>
            <a:off x="1842142" y="12512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78"/>
          <p:cNvSpPr/>
          <p:nvPr/>
        </p:nvSpPr>
        <p:spPr>
          <a:xfrm>
            <a:off x="3176018" y="1251237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78"/>
          <p:cNvSpPr/>
          <p:nvPr/>
        </p:nvSpPr>
        <p:spPr>
          <a:xfrm>
            <a:off x="6771644" y="1251275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78"/>
          <p:cNvSpPr/>
          <p:nvPr/>
        </p:nvSpPr>
        <p:spPr>
          <a:xfrm>
            <a:off x="8105521" y="1786702"/>
            <a:ext cx="502200" cy="80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78"/>
          <p:cNvCxnSpPr>
            <a:stCxn id="1350" idx="0"/>
            <a:endCxn id="1351" idx="0"/>
          </p:cNvCxnSpPr>
          <p:nvPr/>
        </p:nvCxnSpPr>
        <p:spPr>
          <a:xfrm flipH="1" rot="10800000">
            <a:off x="752075" y="1251245"/>
            <a:ext cx="1341300" cy="3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78"/>
          <p:cNvCxnSpPr>
            <a:stCxn id="1350" idx="2"/>
            <a:endCxn id="1351" idx="2"/>
          </p:cNvCxnSpPr>
          <p:nvPr/>
        </p:nvCxnSpPr>
        <p:spPr>
          <a:xfrm>
            <a:off x="752075" y="3064445"/>
            <a:ext cx="1341300" cy="25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78"/>
          <p:cNvCxnSpPr>
            <a:stCxn id="1351" idx="0"/>
            <a:endCxn id="1352" idx="0"/>
          </p:cNvCxnSpPr>
          <p:nvPr/>
        </p:nvCxnSpPr>
        <p:spPr>
          <a:xfrm>
            <a:off x="2093242" y="1251262"/>
            <a:ext cx="1333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78"/>
          <p:cNvCxnSpPr>
            <a:endCxn id="1352" idx="2"/>
          </p:cNvCxnSpPr>
          <p:nvPr/>
        </p:nvCxnSpPr>
        <p:spPr>
          <a:xfrm>
            <a:off x="2093018" y="3322737"/>
            <a:ext cx="133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78"/>
          <p:cNvCxnSpPr>
            <a:endCxn id="1354" idx="0"/>
          </p:cNvCxnSpPr>
          <p:nvPr/>
        </p:nvCxnSpPr>
        <p:spPr>
          <a:xfrm>
            <a:off x="7022521" y="1251202"/>
            <a:ext cx="1334100" cy="53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78"/>
          <p:cNvCxnSpPr>
            <a:stCxn id="1353" idx="2"/>
            <a:endCxn id="1354" idx="2"/>
          </p:cNvCxnSpPr>
          <p:nvPr/>
        </p:nvCxnSpPr>
        <p:spPr>
          <a:xfrm flipH="1" rot="10800000">
            <a:off x="7022744" y="2595875"/>
            <a:ext cx="1333800" cy="72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1" name="Google Shape;1361;p78"/>
          <p:cNvSpPr txBox="1"/>
          <p:nvPr/>
        </p:nvSpPr>
        <p:spPr>
          <a:xfrm>
            <a:off x="1171547" y="2036375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362" name="Google Shape;1362;p78"/>
          <p:cNvSpPr txBox="1"/>
          <p:nvPr/>
        </p:nvSpPr>
        <p:spPr>
          <a:xfrm>
            <a:off x="2509080" y="2058852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363" name="Google Shape;1363;p78"/>
          <p:cNvSpPr txBox="1"/>
          <p:nvPr/>
        </p:nvSpPr>
        <p:spPr>
          <a:xfrm>
            <a:off x="7438582" y="2058881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U</a:t>
            </a:r>
            <a:endParaRPr sz="3700"/>
          </a:p>
        </p:txBody>
      </p:sp>
      <p:sp>
        <p:nvSpPr>
          <p:cNvPr id="1364" name="Google Shape;1364;p78"/>
          <p:cNvSpPr txBox="1"/>
          <p:nvPr/>
        </p:nvSpPr>
        <p:spPr>
          <a:xfrm>
            <a:off x="1428892" y="2037738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(1)</a:t>
            </a:r>
            <a:endParaRPr sz="1800"/>
          </a:p>
        </p:txBody>
      </p:sp>
      <p:sp>
        <p:nvSpPr>
          <p:cNvPr id="1365" name="Google Shape;1365;p78"/>
          <p:cNvSpPr txBox="1"/>
          <p:nvPr/>
        </p:nvSpPr>
        <p:spPr>
          <a:xfrm>
            <a:off x="2766403" y="2037730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(2)</a:t>
            </a:r>
            <a:endParaRPr sz="1800"/>
          </a:p>
        </p:txBody>
      </p:sp>
      <p:sp>
        <p:nvSpPr>
          <p:cNvPr id="1366" name="Google Shape;1366;p78"/>
          <p:cNvSpPr txBox="1"/>
          <p:nvPr/>
        </p:nvSpPr>
        <p:spPr>
          <a:xfrm>
            <a:off x="508266" y="307218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x</a:t>
            </a:r>
            <a:endParaRPr sz="3700"/>
          </a:p>
        </p:txBody>
      </p:sp>
      <p:sp>
        <p:nvSpPr>
          <p:cNvPr id="1367" name="Google Shape;1367;p78"/>
          <p:cNvSpPr txBox="1"/>
          <p:nvPr/>
        </p:nvSpPr>
        <p:spPr>
          <a:xfrm>
            <a:off x="1842142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368" name="Google Shape;1368;p78"/>
          <p:cNvSpPr txBox="1"/>
          <p:nvPr/>
        </p:nvSpPr>
        <p:spPr>
          <a:xfrm>
            <a:off x="3176018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369" name="Google Shape;1369;p78"/>
          <p:cNvSpPr txBox="1"/>
          <p:nvPr/>
        </p:nvSpPr>
        <p:spPr>
          <a:xfrm>
            <a:off x="6771644" y="3322892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370" name="Google Shape;1370;p78"/>
          <p:cNvSpPr txBox="1"/>
          <p:nvPr/>
        </p:nvSpPr>
        <p:spPr>
          <a:xfrm>
            <a:off x="1998183" y="332285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(1)</a:t>
            </a:r>
            <a:endParaRPr/>
          </a:p>
        </p:txBody>
      </p:sp>
      <p:sp>
        <p:nvSpPr>
          <p:cNvPr id="1371" name="Google Shape;1371;p78"/>
          <p:cNvSpPr txBox="1"/>
          <p:nvPr/>
        </p:nvSpPr>
        <p:spPr>
          <a:xfrm>
            <a:off x="3340830" y="3352353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(2)</a:t>
            </a:r>
            <a:endParaRPr/>
          </a:p>
        </p:txBody>
      </p:sp>
      <p:sp>
        <p:nvSpPr>
          <p:cNvPr id="1372" name="Google Shape;1372;p78"/>
          <p:cNvSpPr txBox="1"/>
          <p:nvPr/>
        </p:nvSpPr>
        <p:spPr>
          <a:xfrm>
            <a:off x="6945228" y="331511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(L)</a:t>
            </a:r>
            <a:endParaRPr/>
          </a:p>
        </p:txBody>
      </p:sp>
      <p:sp>
        <p:nvSpPr>
          <p:cNvPr id="1373" name="Google Shape;1373;p78"/>
          <p:cNvSpPr txBox="1"/>
          <p:nvPr/>
        </p:nvSpPr>
        <p:spPr>
          <a:xfrm>
            <a:off x="8105521" y="3072217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g</a:t>
            </a:r>
            <a:endParaRPr sz="3700"/>
          </a:p>
        </p:txBody>
      </p:sp>
      <p:sp>
        <p:nvSpPr>
          <p:cNvPr id="1374" name="Google Shape;1374;p78"/>
          <p:cNvSpPr/>
          <p:nvPr/>
        </p:nvSpPr>
        <p:spPr>
          <a:xfrm>
            <a:off x="5307293" y="12328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5" name="Google Shape;1375;p78"/>
          <p:cNvCxnSpPr>
            <a:stCxn id="1374" idx="0"/>
            <a:endCxn id="1353" idx="0"/>
          </p:cNvCxnSpPr>
          <p:nvPr/>
        </p:nvCxnSpPr>
        <p:spPr>
          <a:xfrm>
            <a:off x="5558393" y="1232862"/>
            <a:ext cx="1464300" cy="1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78"/>
          <p:cNvCxnSpPr>
            <a:stCxn id="1374" idx="2"/>
            <a:endCxn id="1372" idx="0"/>
          </p:cNvCxnSpPr>
          <p:nvPr/>
        </p:nvCxnSpPr>
        <p:spPr>
          <a:xfrm>
            <a:off x="5558393" y="3304362"/>
            <a:ext cx="16074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7" name="Google Shape;1377;p78"/>
          <p:cNvSpPr txBox="1"/>
          <p:nvPr/>
        </p:nvSpPr>
        <p:spPr>
          <a:xfrm>
            <a:off x="6191950" y="1960399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(L)</a:t>
            </a:r>
            <a:endParaRPr sz="1800"/>
          </a:p>
        </p:txBody>
      </p:sp>
      <p:sp>
        <p:nvSpPr>
          <p:cNvPr id="1378" name="Google Shape;1378;p78"/>
          <p:cNvSpPr txBox="1"/>
          <p:nvPr/>
        </p:nvSpPr>
        <p:spPr>
          <a:xfrm>
            <a:off x="5851075" y="210025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379" name="Google Shape;1379;p78"/>
          <p:cNvSpPr txBox="1"/>
          <p:nvPr/>
        </p:nvSpPr>
        <p:spPr>
          <a:xfrm>
            <a:off x="4096488" y="2044025"/>
            <a:ext cx="107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...</a:t>
            </a:r>
            <a:endParaRPr sz="3600"/>
          </a:p>
        </p:txBody>
      </p:sp>
      <p:sp>
        <p:nvSpPr>
          <p:cNvPr id="1380" name="Google Shape;1380;p78"/>
          <p:cNvSpPr txBox="1"/>
          <p:nvPr/>
        </p:nvSpPr>
        <p:spPr>
          <a:xfrm>
            <a:off x="8772475" y="1786700"/>
            <a:ext cx="5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y’</a:t>
            </a:r>
            <a:endParaRPr b="1" sz="2000"/>
          </a:p>
        </p:txBody>
      </p:sp>
      <p:pic>
        <p:nvPicPr>
          <p:cNvPr id="1381" name="Google Shape;13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325" y="4482138"/>
            <a:ext cx="1991352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925" y="4025650"/>
            <a:ext cx="3356341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4350" y="866771"/>
            <a:ext cx="517800" cy="249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6025" y="846784"/>
            <a:ext cx="502200" cy="28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3850" y="856375"/>
            <a:ext cx="517800" cy="27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3175" y="529575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7075" y="509050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31650" y="634692"/>
            <a:ext cx="517800" cy="294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9" name="Google Shape;1389;p78"/>
          <p:cNvCxnSpPr>
            <a:stCxn id="1386" idx="2"/>
            <a:endCxn id="1351" idx="0"/>
          </p:cNvCxnSpPr>
          <p:nvPr/>
        </p:nvCxnSpPr>
        <p:spPr>
          <a:xfrm>
            <a:off x="1245275" y="866786"/>
            <a:ext cx="8481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0" name="Google Shape;1390;p78"/>
          <p:cNvCxnSpPr>
            <a:stCxn id="1387" idx="2"/>
            <a:endCxn id="1352" idx="0"/>
          </p:cNvCxnSpPr>
          <p:nvPr/>
        </p:nvCxnSpPr>
        <p:spPr>
          <a:xfrm>
            <a:off x="2769175" y="846261"/>
            <a:ext cx="6579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1" name="Google Shape;1391;p78"/>
          <p:cNvCxnSpPr>
            <a:stCxn id="1388" idx="2"/>
            <a:endCxn id="1353" idx="0"/>
          </p:cNvCxnSpPr>
          <p:nvPr/>
        </p:nvCxnSpPr>
        <p:spPr>
          <a:xfrm>
            <a:off x="6290550" y="929058"/>
            <a:ext cx="7323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92" name="Google Shape;1392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0774" y="1039975"/>
            <a:ext cx="162041" cy="18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3" name="Google Shape;1393;p78"/>
          <p:cNvCxnSpPr>
            <a:stCxn id="1392" idx="2"/>
            <a:endCxn id="1354" idx="0"/>
          </p:cNvCxnSpPr>
          <p:nvPr/>
        </p:nvCxnSpPr>
        <p:spPr>
          <a:xfrm>
            <a:off x="8021795" y="1226575"/>
            <a:ext cx="334800" cy="5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4" name="Google Shape;1394;p78"/>
          <p:cNvSpPr txBox="1"/>
          <p:nvPr/>
        </p:nvSpPr>
        <p:spPr>
          <a:xfrm>
            <a:off x="3678225" y="4406638"/>
            <a:ext cx="25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‘</a:t>
            </a:r>
            <a:endParaRPr sz="2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7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7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79"/>
          <p:cNvSpPr/>
          <p:nvPr/>
        </p:nvSpPr>
        <p:spPr>
          <a:xfrm>
            <a:off x="500975" y="1574345"/>
            <a:ext cx="502200" cy="1490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9"/>
          <p:cNvSpPr/>
          <p:nvPr/>
        </p:nvSpPr>
        <p:spPr>
          <a:xfrm>
            <a:off x="1842142" y="12512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9"/>
          <p:cNvSpPr/>
          <p:nvPr/>
        </p:nvSpPr>
        <p:spPr>
          <a:xfrm>
            <a:off x="3176018" y="1251237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9"/>
          <p:cNvSpPr/>
          <p:nvPr/>
        </p:nvSpPr>
        <p:spPr>
          <a:xfrm>
            <a:off x="6771644" y="1251275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9"/>
          <p:cNvSpPr/>
          <p:nvPr/>
        </p:nvSpPr>
        <p:spPr>
          <a:xfrm>
            <a:off x="8105521" y="1786702"/>
            <a:ext cx="502200" cy="80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6" name="Google Shape;1406;p79"/>
          <p:cNvCxnSpPr>
            <a:stCxn id="1401" idx="0"/>
            <a:endCxn id="1402" idx="0"/>
          </p:cNvCxnSpPr>
          <p:nvPr/>
        </p:nvCxnSpPr>
        <p:spPr>
          <a:xfrm flipH="1" rot="10800000">
            <a:off x="752075" y="1251245"/>
            <a:ext cx="1341300" cy="3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7" name="Google Shape;1407;p79"/>
          <p:cNvCxnSpPr>
            <a:stCxn id="1401" idx="2"/>
            <a:endCxn id="1402" idx="2"/>
          </p:cNvCxnSpPr>
          <p:nvPr/>
        </p:nvCxnSpPr>
        <p:spPr>
          <a:xfrm>
            <a:off x="752075" y="3064445"/>
            <a:ext cx="1341300" cy="25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79"/>
          <p:cNvCxnSpPr>
            <a:stCxn id="1402" idx="0"/>
            <a:endCxn id="1403" idx="0"/>
          </p:cNvCxnSpPr>
          <p:nvPr/>
        </p:nvCxnSpPr>
        <p:spPr>
          <a:xfrm>
            <a:off x="2093242" y="1251262"/>
            <a:ext cx="1333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79"/>
          <p:cNvCxnSpPr>
            <a:endCxn id="1403" idx="2"/>
          </p:cNvCxnSpPr>
          <p:nvPr/>
        </p:nvCxnSpPr>
        <p:spPr>
          <a:xfrm>
            <a:off x="2093018" y="3322737"/>
            <a:ext cx="133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79"/>
          <p:cNvCxnSpPr>
            <a:endCxn id="1405" idx="0"/>
          </p:cNvCxnSpPr>
          <p:nvPr/>
        </p:nvCxnSpPr>
        <p:spPr>
          <a:xfrm>
            <a:off x="7022521" y="1251202"/>
            <a:ext cx="1334100" cy="53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79"/>
          <p:cNvCxnSpPr>
            <a:stCxn id="1404" idx="2"/>
            <a:endCxn id="1405" idx="2"/>
          </p:cNvCxnSpPr>
          <p:nvPr/>
        </p:nvCxnSpPr>
        <p:spPr>
          <a:xfrm flipH="1" rot="10800000">
            <a:off x="7022744" y="2595875"/>
            <a:ext cx="1333800" cy="72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2" name="Google Shape;1412;p79"/>
          <p:cNvSpPr txBox="1"/>
          <p:nvPr/>
        </p:nvSpPr>
        <p:spPr>
          <a:xfrm>
            <a:off x="1171547" y="2036375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413" name="Google Shape;1413;p79"/>
          <p:cNvSpPr txBox="1"/>
          <p:nvPr/>
        </p:nvSpPr>
        <p:spPr>
          <a:xfrm>
            <a:off x="2509080" y="2058852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414" name="Google Shape;1414;p79"/>
          <p:cNvSpPr txBox="1"/>
          <p:nvPr/>
        </p:nvSpPr>
        <p:spPr>
          <a:xfrm>
            <a:off x="7438582" y="2058881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U</a:t>
            </a:r>
            <a:endParaRPr sz="3700"/>
          </a:p>
        </p:txBody>
      </p:sp>
      <p:sp>
        <p:nvSpPr>
          <p:cNvPr id="1415" name="Google Shape;1415;p79"/>
          <p:cNvSpPr txBox="1"/>
          <p:nvPr/>
        </p:nvSpPr>
        <p:spPr>
          <a:xfrm>
            <a:off x="1428892" y="2037738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(1)</a:t>
            </a:r>
            <a:endParaRPr sz="1800"/>
          </a:p>
        </p:txBody>
      </p:sp>
      <p:sp>
        <p:nvSpPr>
          <p:cNvPr id="1416" name="Google Shape;1416;p79"/>
          <p:cNvSpPr txBox="1"/>
          <p:nvPr/>
        </p:nvSpPr>
        <p:spPr>
          <a:xfrm>
            <a:off x="2766403" y="2037730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(2)</a:t>
            </a:r>
            <a:endParaRPr sz="1800"/>
          </a:p>
        </p:txBody>
      </p:sp>
      <p:sp>
        <p:nvSpPr>
          <p:cNvPr id="1417" name="Google Shape;1417;p79"/>
          <p:cNvSpPr txBox="1"/>
          <p:nvPr/>
        </p:nvSpPr>
        <p:spPr>
          <a:xfrm>
            <a:off x="508266" y="307218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x</a:t>
            </a:r>
            <a:endParaRPr sz="3700"/>
          </a:p>
        </p:txBody>
      </p:sp>
      <p:sp>
        <p:nvSpPr>
          <p:cNvPr id="1418" name="Google Shape;1418;p79"/>
          <p:cNvSpPr txBox="1"/>
          <p:nvPr/>
        </p:nvSpPr>
        <p:spPr>
          <a:xfrm>
            <a:off x="1842142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419" name="Google Shape;1419;p79"/>
          <p:cNvSpPr txBox="1"/>
          <p:nvPr/>
        </p:nvSpPr>
        <p:spPr>
          <a:xfrm>
            <a:off x="3176018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420" name="Google Shape;1420;p79"/>
          <p:cNvSpPr txBox="1"/>
          <p:nvPr/>
        </p:nvSpPr>
        <p:spPr>
          <a:xfrm>
            <a:off x="6771644" y="3322892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421" name="Google Shape;1421;p79"/>
          <p:cNvSpPr txBox="1"/>
          <p:nvPr/>
        </p:nvSpPr>
        <p:spPr>
          <a:xfrm>
            <a:off x="1998183" y="332285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(1)</a:t>
            </a:r>
            <a:endParaRPr/>
          </a:p>
        </p:txBody>
      </p:sp>
      <p:sp>
        <p:nvSpPr>
          <p:cNvPr id="1422" name="Google Shape;1422;p79"/>
          <p:cNvSpPr txBox="1"/>
          <p:nvPr/>
        </p:nvSpPr>
        <p:spPr>
          <a:xfrm>
            <a:off x="3340830" y="3352353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(2)</a:t>
            </a:r>
            <a:endParaRPr/>
          </a:p>
        </p:txBody>
      </p:sp>
      <p:sp>
        <p:nvSpPr>
          <p:cNvPr id="1423" name="Google Shape;1423;p79"/>
          <p:cNvSpPr txBox="1"/>
          <p:nvPr/>
        </p:nvSpPr>
        <p:spPr>
          <a:xfrm>
            <a:off x="6945228" y="331511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(L)</a:t>
            </a:r>
            <a:endParaRPr/>
          </a:p>
        </p:txBody>
      </p:sp>
      <p:sp>
        <p:nvSpPr>
          <p:cNvPr id="1424" name="Google Shape;1424;p79"/>
          <p:cNvSpPr txBox="1"/>
          <p:nvPr/>
        </p:nvSpPr>
        <p:spPr>
          <a:xfrm>
            <a:off x="8105521" y="3072217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g</a:t>
            </a:r>
            <a:endParaRPr sz="3700"/>
          </a:p>
        </p:txBody>
      </p:sp>
      <p:sp>
        <p:nvSpPr>
          <p:cNvPr id="1425" name="Google Shape;1425;p79"/>
          <p:cNvSpPr/>
          <p:nvPr/>
        </p:nvSpPr>
        <p:spPr>
          <a:xfrm>
            <a:off x="5307293" y="12328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6" name="Google Shape;1426;p79"/>
          <p:cNvCxnSpPr>
            <a:stCxn id="1425" idx="0"/>
            <a:endCxn id="1404" idx="0"/>
          </p:cNvCxnSpPr>
          <p:nvPr/>
        </p:nvCxnSpPr>
        <p:spPr>
          <a:xfrm>
            <a:off x="5558393" y="1232862"/>
            <a:ext cx="1464300" cy="1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79"/>
          <p:cNvCxnSpPr>
            <a:stCxn id="1425" idx="2"/>
            <a:endCxn id="1423" idx="0"/>
          </p:cNvCxnSpPr>
          <p:nvPr/>
        </p:nvCxnSpPr>
        <p:spPr>
          <a:xfrm>
            <a:off x="5558393" y="3304362"/>
            <a:ext cx="16074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79"/>
          <p:cNvSpPr txBox="1"/>
          <p:nvPr/>
        </p:nvSpPr>
        <p:spPr>
          <a:xfrm>
            <a:off x="6191950" y="1960399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(L)</a:t>
            </a:r>
            <a:endParaRPr sz="1800"/>
          </a:p>
        </p:txBody>
      </p:sp>
      <p:sp>
        <p:nvSpPr>
          <p:cNvPr id="1429" name="Google Shape;1429;p79"/>
          <p:cNvSpPr txBox="1"/>
          <p:nvPr/>
        </p:nvSpPr>
        <p:spPr>
          <a:xfrm>
            <a:off x="5851075" y="210025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430" name="Google Shape;1430;p79"/>
          <p:cNvSpPr txBox="1"/>
          <p:nvPr/>
        </p:nvSpPr>
        <p:spPr>
          <a:xfrm>
            <a:off x="4096488" y="2044025"/>
            <a:ext cx="107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...</a:t>
            </a:r>
            <a:endParaRPr sz="3600"/>
          </a:p>
        </p:txBody>
      </p:sp>
      <p:sp>
        <p:nvSpPr>
          <p:cNvPr id="1431" name="Google Shape;1431;p79"/>
          <p:cNvSpPr txBox="1"/>
          <p:nvPr/>
        </p:nvSpPr>
        <p:spPr>
          <a:xfrm>
            <a:off x="8772475" y="1786700"/>
            <a:ext cx="5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y’</a:t>
            </a:r>
            <a:endParaRPr b="1" sz="2000"/>
          </a:p>
        </p:txBody>
      </p:sp>
      <p:pic>
        <p:nvPicPr>
          <p:cNvPr id="1432" name="Google Shape;14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350" y="866771"/>
            <a:ext cx="517800" cy="249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025" y="846784"/>
            <a:ext cx="502200" cy="28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850" y="856375"/>
            <a:ext cx="517800" cy="27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175" y="529575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7075" y="509050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1650" y="634692"/>
            <a:ext cx="517800" cy="294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8" name="Google Shape;1438;p79"/>
          <p:cNvCxnSpPr>
            <a:stCxn id="1435" idx="2"/>
            <a:endCxn id="1402" idx="0"/>
          </p:cNvCxnSpPr>
          <p:nvPr/>
        </p:nvCxnSpPr>
        <p:spPr>
          <a:xfrm>
            <a:off x="1245275" y="866786"/>
            <a:ext cx="8481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9" name="Google Shape;1439;p79"/>
          <p:cNvCxnSpPr>
            <a:stCxn id="1436" idx="2"/>
            <a:endCxn id="1403" idx="0"/>
          </p:cNvCxnSpPr>
          <p:nvPr/>
        </p:nvCxnSpPr>
        <p:spPr>
          <a:xfrm>
            <a:off x="2769175" y="846261"/>
            <a:ext cx="6579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0" name="Google Shape;1440;p79"/>
          <p:cNvCxnSpPr>
            <a:stCxn id="1437" idx="2"/>
            <a:endCxn id="1404" idx="0"/>
          </p:cNvCxnSpPr>
          <p:nvPr/>
        </p:nvCxnSpPr>
        <p:spPr>
          <a:xfrm>
            <a:off x="6290550" y="929058"/>
            <a:ext cx="7323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1" name="Google Shape;1441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40774" y="1039975"/>
            <a:ext cx="162041" cy="18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2" name="Google Shape;1442;p79"/>
          <p:cNvCxnSpPr>
            <a:stCxn id="1441" idx="2"/>
            <a:endCxn id="1405" idx="0"/>
          </p:cNvCxnSpPr>
          <p:nvPr/>
        </p:nvCxnSpPr>
        <p:spPr>
          <a:xfrm>
            <a:off x="8021795" y="1226575"/>
            <a:ext cx="334800" cy="5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3" name="Google Shape;1443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8198" y="3980850"/>
            <a:ext cx="2287589" cy="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8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8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80"/>
          <p:cNvSpPr/>
          <p:nvPr/>
        </p:nvSpPr>
        <p:spPr>
          <a:xfrm>
            <a:off x="500975" y="1574345"/>
            <a:ext cx="502200" cy="1490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80"/>
          <p:cNvSpPr/>
          <p:nvPr/>
        </p:nvSpPr>
        <p:spPr>
          <a:xfrm>
            <a:off x="1842142" y="12512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80"/>
          <p:cNvSpPr/>
          <p:nvPr/>
        </p:nvSpPr>
        <p:spPr>
          <a:xfrm>
            <a:off x="3176018" y="1251237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80"/>
          <p:cNvSpPr/>
          <p:nvPr/>
        </p:nvSpPr>
        <p:spPr>
          <a:xfrm>
            <a:off x="6771644" y="1251275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80"/>
          <p:cNvSpPr/>
          <p:nvPr/>
        </p:nvSpPr>
        <p:spPr>
          <a:xfrm>
            <a:off x="8105521" y="1786702"/>
            <a:ext cx="502200" cy="80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5" name="Google Shape;1455;p80"/>
          <p:cNvCxnSpPr>
            <a:stCxn id="1450" idx="0"/>
            <a:endCxn id="1451" idx="0"/>
          </p:cNvCxnSpPr>
          <p:nvPr/>
        </p:nvCxnSpPr>
        <p:spPr>
          <a:xfrm flipH="1" rot="10800000">
            <a:off x="752075" y="1251245"/>
            <a:ext cx="1341300" cy="3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6" name="Google Shape;1456;p80"/>
          <p:cNvCxnSpPr>
            <a:stCxn id="1450" idx="2"/>
            <a:endCxn id="1451" idx="2"/>
          </p:cNvCxnSpPr>
          <p:nvPr/>
        </p:nvCxnSpPr>
        <p:spPr>
          <a:xfrm>
            <a:off x="752075" y="3064445"/>
            <a:ext cx="1341300" cy="25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7" name="Google Shape;1457;p80"/>
          <p:cNvCxnSpPr>
            <a:stCxn id="1451" idx="0"/>
            <a:endCxn id="1452" idx="0"/>
          </p:cNvCxnSpPr>
          <p:nvPr/>
        </p:nvCxnSpPr>
        <p:spPr>
          <a:xfrm>
            <a:off x="2093242" y="1251262"/>
            <a:ext cx="1333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p80"/>
          <p:cNvCxnSpPr>
            <a:endCxn id="1452" idx="2"/>
          </p:cNvCxnSpPr>
          <p:nvPr/>
        </p:nvCxnSpPr>
        <p:spPr>
          <a:xfrm>
            <a:off x="2093018" y="3322737"/>
            <a:ext cx="133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9" name="Google Shape;1459;p80"/>
          <p:cNvCxnSpPr>
            <a:endCxn id="1454" idx="0"/>
          </p:cNvCxnSpPr>
          <p:nvPr/>
        </p:nvCxnSpPr>
        <p:spPr>
          <a:xfrm>
            <a:off x="7022521" y="1251202"/>
            <a:ext cx="1334100" cy="53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80"/>
          <p:cNvCxnSpPr>
            <a:stCxn id="1453" idx="2"/>
            <a:endCxn id="1454" idx="2"/>
          </p:cNvCxnSpPr>
          <p:nvPr/>
        </p:nvCxnSpPr>
        <p:spPr>
          <a:xfrm flipH="1" rot="10800000">
            <a:off x="7022744" y="2595875"/>
            <a:ext cx="1333800" cy="72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1" name="Google Shape;1461;p80"/>
          <p:cNvSpPr txBox="1"/>
          <p:nvPr/>
        </p:nvSpPr>
        <p:spPr>
          <a:xfrm>
            <a:off x="1171547" y="2036375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462" name="Google Shape;1462;p80"/>
          <p:cNvSpPr txBox="1"/>
          <p:nvPr/>
        </p:nvSpPr>
        <p:spPr>
          <a:xfrm>
            <a:off x="2509080" y="2058852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463" name="Google Shape;1463;p80"/>
          <p:cNvSpPr txBox="1"/>
          <p:nvPr/>
        </p:nvSpPr>
        <p:spPr>
          <a:xfrm>
            <a:off x="7438582" y="2058881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U</a:t>
            </a:r>
            <a:endParaRPr sz="3700"/>
          </a:p>
        </p:txBody>
      </p:sp>
      <p:sp>
        <p:nvSpPr>
          <p:cNvPr id="1464" name="Google Shape;1464;p80"/>
          <p:cNvSpPr txBox="1"/>
          <p:nvPr/>
        </p:nvSpPr>
        <p:spPr>
          <a:xfrm>
            <a:off x="1428892" y="2037738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(1)</a:t>
            </a:r>
            <a:endParaRPr sz="1800"/>
          </a:p>
        </p:txBody>
      </p:sp>
      <p:sp>
        <p:nvSpPr>
          <p:cNvPr id="1465" name="Google Shape;1465;p80"/>
          <p:cNvSpPr txBox="1"/>
          <p:nvPr/>
        </p:nvSpPr>
        <p:spPr>
          <a:xfrm>
            <a:off x="2766403" y="2037730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(2)</a:t>
            </a:r>
            <a:endParaRPr sz="1800"/>
          </a:p>
        </p:txBody>
      </p:sp>
      <p:sp>
        <p:nvSpPr>
          <p:cNvPr id="1466" name="Google Shape;1466;p80"/>
          <p:cNvSpPr txBox="1"/>
          <p:nvPr/>
        </p:nvSpPr>
        <p:spPr>
          <a:xfrm>
            <a:off x="508266" y="307218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x</a:t>
            </a:r>
            <a:endParaRPr sz="3700"/>
          </a:p>
        </p:txBody>
      </p:sp>
      <p:sp>
        <p:nvSpPr>
          <p:cNvPr id="1467" name="Google Shape;1467;p80"/>
          <p:cNvSpPr txBox="1"/>
          <p:nvPr/>
        </p:nvSpPr>
        <p:spPr>
          <a:xfrm>
            <a:off x="1842142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468" name="Google Shape;1468;p80"/>
          <p:cNvSpPr txBox="1"/>
          <p:nvPr/>
        </p:nvSpPr>
        <p:spPr>
          <a:xfrm>
            <a:off x="3176018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469" name="Google Shape;1469;p80"/>
          <p:cNvSpPr txBox="1"/>
          <p:nvPr/>
        </p:nvSpPr>
        <p:spPr>
          <a:xfrm>
            <a:off x="6771644" y="3322892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470" name="Google Shape;1470;p80"/>
          <p:cNvSpPr txBox="1"/>
          <p:nvPr/>
        </p:nvSpPr>
        <p:spPr>
          <a:xfrm>
            <a:off x="1998183" y="332285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(1)</a:t>
            </a:r>
            <a:endParaRPr/>
          </a:p>
        </p:txBody>
      </p:sp>
      <p:sp>
        <p:nvSpPr>
          <p:cNvPr id="1471" name="Google Shape;1471;p80"/>
          <p:cNvSpPr txBox="1"/>
          <p:nvPr/>
        </p:nvSpPr>
        <p:spPr>
          <a:xfrm>
            <a:off x="3340830" y="3352353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(2)</a:t>
            </a:r>
            <a:endParaRPr/>
          </a:p>
        </p:txBody>
      </p:sp>
      <p:sp>
        <p:nvSpPr>
          <p:cNvPr id="1472" name="Google Shape;1472;p80"/>
          <p:cNvSpPr txBox="1"/>
          <p:nvPr/>
        </p:nvSpPr>
        <p:spPr>
          <a:xfrm>
            <a:off x="6945228" y="331511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(L)</a:t>
            </a:r>
            <a:endParaRPr/>
          </a:p>
        </p:txBody>
      </p:sp>
      <p:sp>
        <p:nvSpPr>
          <p:cNvPr id="1473" name="Google Shape;1473;p80"/>
          <p:cNvSpPr txBox="1"/>
          <p:nvPr/>
        </p:nvSpPr>
        <p:spPr>
          <a:xfrm>
            <a:off x="8105521" y="3072217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g</a:t>
            </a:r>
            <a:endParaRPr sz="3700"/>
          </a:p>
        </p:txBody>
      </p:sp>
      <p:sp>
        <p:nvSpPr>
          <p:cNvPr id="1474" name="Google Shape;1474;p80"/>
          <p:cNvSpPr/>
          <p:nvPr/>
        </p:nvSpPr>
        <p:spPr>
          <a:xfrm>
            <a:off x="5307293" y="12328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5" name="Google Shape;1475;p80"/>
          <p:cNvCxnSpPr>
            <a:stCxn id="1474" idx="0"/>
            <a:endCxn id="1453" idx="0"/>
          </p:cNvCxnSpPr>
          <p:nvPr/>
        </p:nvCxnSpPr>
        <p:spPr>
          <a:xfrm>
            <a:off x="5558393" y="1232862"/>
            <a:ext cx="1464300" cy="1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80"/>
          <p:cNvCxnSpPr>
            <a:stCxn id="1474" idx="2"/>
            <a:endCxn id="1472" idx="0"/>
          </p:cNvCxnSpPr>
          <p:nvPr/>
        </p:nvCxnSpPr>
        <p:spPr>
          <a:xfrm>
            <a:off x="5558393" y="3304362"/>
            <a:ext cx="16074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7" name="Google Shape;1477;p80"/>
          <p:cNvSpPr txBox="1"/>
          <p:nvPr/>
        </p:nvSpPr>
        <p:spPr>
          <a:xfrm>
            <a:off x="6191950" y="1960399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(L)</a:t>
            </a:r>
            <a:endParaRPr sz="1800"/>
          </a:p>
        </p:txBody>
      </p:sp>
      <p:sp>
        <p:nvSpPr>
          <p:cNvPr id="1478" name="Google Shape;1478;p80"/>
          <p:cNvSpPr txBox="1"/>
          <p:nvPr/>
        </p:nvSpPr>
        <p:spPr>
          <a:xfrm>
            <a:off x="5851075" y="210025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479" name="Google Shape;1479;p80"/>
          <p:cNvSpPr txBox="1"/>
          <p:nvPr/>
        </p:nvSpPr>
        <p:spPr>
          <a:xfrm>
            <a:off x="4096488" y="2044025"/>
            <a:ext cx="107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...</a:t>
            </a:r>
            <a:endParaRPr sz="3600"/>
          </a:p>
        </p:txBody>
      </p:sp>
      <p:sp>
        <p:nvSpPr>
          <p:cNvPr id="1480" name="Google Shape;1480;p80"/>
          <p:cNvSpPr txBox="1"/>
          <p:nvPr/>
        </p:nvSpPr>
        <p:spPr>
          <a:xfrm>
            <a:off x="8772475" y="1786700"/>
            <a:ext cx="5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y’</a:t>
            </a:r>
            <a:endParaRPr b="1" sz="2000"/>
          </a:p>
        </p:txBody>
      </p:sp>
      <p:pic>
        <p:nvPicPr>
          <p:cNvPr id="1481" name="Google Shape;14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350" y="866771"/>
            <a:ext cx="517800" cy="249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025" y="846784"/>
            <a:ext cx="502200" cy="28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850" y="856375"/>
            <a:ext cx="517800" cy="27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175" y="529575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7075" y="509050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1650" y="634692"/>
            <a:ext cx="517800" cy="294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7" name="Google Shape;1487;p80"/>
          <p:cNvCxnSpPr>
            <a:stCxn id="1484" idx="2"/>
            <a:endCxn id="1451" idx="0"/>
          </p:cNvCxnSpPr>
          <p:nvPr/>
        </p:nvCxnSpPr>
        <p:spPr>
          <a:xfrm>
            <a:off x="1245275" y="866786"/>
            <a:ext cx="8481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8" name="Google Shape;1488;p80"/>
          <p:cNvCxnSpPr>
            <a:stCxn id="1485" idx="2"/>
            <a:endCxn id="1452" idx="0"/>
          </p:cNvCxnSpPr>
          <p:nvPr/>
        </p:nvCxnSpPr>
        <p:spPr>
          <a:xfrm>
            <a:off x="2769175" y="846261"/>
            <a:ext cx="6579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9" name="Google Shape;1489;p80"/>
          <p:cNvCxnSpPr>
            <a:stCxn id="1486" idx="2"/>
            <a:endCxn id="1453" idx="0"/>
          </p:cNvCxnSpPr>
          <p:nvPr/>
        </p:nvCxnSpPr>
        <p:spPr>
          <a:xfrm>
            <a:off x="6290550" y="929058"/>
            <a:ext cx="7323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0" name="Google Shape;1490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40774" y="1039975"/>
            <a:ext cx="162041" cy="18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1" name="Google Shape;1491;p80"/>
          <p:cNvCxnSpPr>
            <a:stCxn id="1490" idx="2"/>
            <a:endCxn id="1454" idx="0"/>
          </p:cNvCxnSpPr>
          <p:nvPr/>
        </p:nvCxnSpPr>
        <p:spPr>
          <a:xfrm>
            <a:off x="8021795" y="1226575"/>
            <a:ext cx="334800" cy="5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2" name="Google Shape;1492;p80"/>
          <p:cNvSpPr txBox="1"/>
          <p:nvPr/>
        </p:nvSpPr>
        <p:spPr>
          <a:xfrm>
            <a:off x="3678225" y="4406638"/>
            <a:ext cx="25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‘</a:t>
            </a:r>
            <a:endParaRPr sz="2000"/>
          </a:p>
        </p:txBody>
      </p:sp>
      <p:pic>
        <p:nvPicPr>
          <p:cNvPr id="1493" name="Google Shape;1493;p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8198" y="3980850"/>
            <a:ext cx="2287589" cy="3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80"/>
          <p:cNvSpPr/>
          <p:nvPr/>
        </p:nvSpPr>
        <p:spPr>
          <a:xfrm>
            <a:off x="8231375" y="3872200"/>
            <a:ext cx="250500" cy="322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80"/>
          <p:cNvSpPr txBox="1"/>
          <p:nvPr/>
        </p:nvSpPr>
        <p:spPr>
          <a:xfrm>
            <a:off x="8189225" y="4249450"/>
            <a:ext cx="33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0000"/>
                </a:solidFill>
              </a:rPr>
              <a:t>?</a:t>
            </a:r>
            <a:endParaRPr b="1" sz="2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8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8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81"/>
          <p:cNvSpPr/>
          <p:nvPr/>
        </p:nvSpPr>
        <p:spPr>
          <a:xfrm>
            <a:off x="500975" y="1574345"/>
            <a:ext cx="502200" cy="1490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1"/>
          <p:cNvSpPr/>
          <p:nvPr/>
        </p:nvSpPr>
        <p:spPr>
          <a:xfrm>
            <a:off x="1842142" y="12512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81"/>
          <p:cNvSpPr/>
          <p:nvPr/>
        </p:nvSpPr>
        <p:spPr>
          <a:xfrm>
            <a:off x="3176018" y="1251237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81"/>
          <p:cNvSpPr/>
          <p:nvPr/>
        </p:nvSpPr>
        <p:spPr>
          <a:xfrm>
            <a:off x="6771644" y="1251275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81"/>
          <p:cNvSpPr/>
          <p:nvPr/>
        </p:nvSpPr>
        <p:spPr>
          <a:xfrm>
            <a:off x="8105521" y="1786702"/>
            <a:ext cx="502200" cy="80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7" name="Google Shape;1507;p81"/>
          <p:cNvCxnSpPr>
            <a:stCxn id="1502" idx="0"/>
            <a:endCxn id="1503" idx="0"/>
          </p:cNvCxnSpPr>
          <p:nvPr/>
        </p:nvCxnSpPr>
        <p:spPr>
          <a:xfrm flipH="1" rot="10800000">
            <a:off x="752075" y="1251245"/>
            <a:ext cx="1341300" cy="3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8" name="Google Shape;1508;p81"/>
          <p:cNvCxnSpPr>
            <a:stCxn id="1502" idx="2"/>
            <a:endCxn id="1503" idx="2"/>
          </p:cNvCxnSpPr>
          <p:nvPr/>
        </p:nvCxnSpPr>
        <p:spPr>
          <a:xfrm>
            <a:off x="752075" y="3064445"/>
            <a:ext cx="1341300" cy="25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9" name="Google Shape;1509;p81"/>
          <p:cNvCxnSpPr>
            <a:stCxn id="1503" idx="0"/>
            <a:endCxn id="1504" idx="0"/>
          </p:cNvCxnSpPr>
          <p:nvPr/>
        </p:nvCxnSpPr>
        <p:spPr>
          <a:xfrm>
            <a:off x="2093242" y="1251262"/>
            <a:ext cx="1333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p81"/>
          <p:cNvCxnSpPr>
            <a:endCxn id="1504" idx="2"/>
          </p:cNvCxnSpPr>
          <p:nvPr/>
        </p:nvCxnSpPr>
        <p:spPr>
          <a:xfrm>
            <a:off x="2093018" y="3322737"/>
            <a:ext cx="133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p81"/>
          <p:cNvCxnSpPr>
            <a:endCxn id="1506" idx="0"/>
          </p:cNvCxnSpPr>
          <p:nvPr/>
        </p:nvCxnSpPr>
        <p:spPr>
          <a:xfrm>
            <a:off x="7022521" y="1251202"/>
            <a:ext cx="1334100" cy="53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2" name="Google Shape;1512;p81"/>
          <p:cNvCxnSpPr>
            <a:stCxn id="1505" idx="2"/>
            <a:endCxn id="1506" idx="2"/>
          </p:cNvCxnSpPr>
          <p:nvPr/>
        </p:nvCxnSpPr>
        <p:spPr>
          <a:xfrm flipH="1" rot="10800000">
            <a:off x="7022744" y="2595875"/>
            <a:ext cx="1333800" cy="72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3" name="Google Shape;1513;p81"/>
          <p:cNvSpPr txBox="1"/>
          <p:nvPr/>
        </p:nvSpPr>
        <p:spPr>
          <a:xfrm>
            <a:off x="1171547" y="2036375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514" name="Google Shape;1514;p81"/>
          <p:cNvSpPr txBox="1"/>
          <p:nvPr/>
        </p:nvSpPr>
        <p:spPr>
          <a:xfrm>
            <a:off x="2509080" y="2058852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515" name="Google Shape;1515;p81"/>
          <p:cNvSpPr txBox="1"/>
          <p:nvPr/>
        </p:nvSpPr>
        <p:spPr>
          <a:xfrm>
            <a:off x="7438582" y="2058881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U</a:t>
            </a:r>
            <a:endParaRPr sz="3700"/>
          </a:p>
        </p:txBody>
      </p:sp>
      <p:sp>
        <p:nvSpPr>
          <p:cNvPr id="1516" name="Google Shape;1516;p81"/>
          <p:cNvSpPr txBox="1"/>
          <p:nvPr/>
        </p:nvSpPr>
        <p:spPr>
          <a:xfrm>
            <a:off x="1428892" y="2037738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(1)</a:t>
            </a:r>
            <a:endParaRPr sz="1800"/>
          </a:p>
        </p:txBody>
      </p:sp>
      <p:sp>
        <p:nvSpPr>
          <p:cNvPr id="1517" name="Google Shape;1517;p81"/>
          <p:cNvSpPr txBox="1"/>
          <p:nvPr/>
        </p:nvSpPr>
        <p:spPr>
          <a:xfrm>
            <a:off x="2766403" y="2037730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(2)</a:t>
            </a:r>
            <a:endParaRPr sz="1800"/>
          </a:p>
        </p:txBody>
      </p:sp>
      <p:sp>
        <p:nvSpPr>
          <p:cNvPr id="1518" name="Google Shape;1518;p81"/>
          <p:cNvSpPr txBox="1"/>
          <p:nvPr/>
        </p:nvSpPr>
        <p:spPr>
          <a:xfrm>
            <a:off x="508266" y="307218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x</a:t>
            </a:r>
            <a:endParaRPr sz="3700"/>
          </a:p>
        </p:txBody>
      </p:sp>
      <p:sp>
        <p:nvSpPr>
          <p:cNvPr id="1519" name="Google Shape;1519;p81"/>
          <p:cNvSpPr txBox="1"/>
          <p:nvPr/>
        </p:nvSpPr>
        <p:spPr>
          <a:xfrm>
            <a:off x="1842142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520" name="Google Shape;1520;p81"/>
          <p:cNvSpPr txBox="1"/>
          <p:nvPr/>
        </p:nvSpPr>
        <p:spPr>
          <a:xfrm>
            <a:off x="3176018" y="3322855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521" name="Google Shape;1521;p81"/>
          <p:cNvSpPr txBox="1"/>
          <p:nvPr/>
        </p:nvSpPr>
        <p:spPr>
          <a:xfrm>
            <a:off x="6771644" y="3322892"/>
            <a:ext cx="5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h</a:t>
            </a:r>
            <a:endParaRPr sz="2500"/>
          </a:p>
        </p:txBody>
      </p:sp>
      <p:sp>
        <p:nvSpPr>
          <p:cNvPr id="1522" name="Google Shape;1522;p81"/>
          <p:cNvSpPr txBox="1"/>
          <p:nvPr/>
        </p:nvSpPr>
        <p:spPr>
          <a:xfrm>
            <a:off x="1998183" y="332285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(1)</a:t>
            </a:r>
            <a:endParaRPr/>
          </a:p>
        </p:txBody>
      </p:sp>
      <p:sp>
        <p:nvSpPr>
          <p:cNvPr id="1523" name="Google Shape;1523;p81"/>
          <p:cNvSpPr txBox="1"/>
          <p:nvPr/>
        </p:nvSpPr>
        <p:spPr>
          <a:xfrm>
            <a:off x="3340830" y="3352353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(2)</a:t>
            </a:r>
            <a:endParaRPr/>
          </a:p>
        </p:txBody>
      </p:sp>
      <p:sp>
        <p:nvSpPr>
          <p:cNvPr id="1524" name="Google Shape;1524;p81"/>
          <p:cNvSpPr txBox="1"/>
          <p:nvPr/>
        </p:nvSpPr>
        <p:spPr>
          <a:xfrm>
            <a:off x="6945228" y="3315115"/>
            <a:ext cx="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(L)</a:t>
            </a:r>
            <a:endParaRPr/>
          </a:p>
        </p:txBody>
      </p:sp>
      <p:sp>
        <p:nvSpPr>
          <p:cNvPr id="1525" name="Google Shape;1525;p81"/>
          <p:cNvSpPr txBox="1"/>
          <p:nvPr/>
        </p:nvSpPr>
        <p:spPr>
          <a:xfrm>
            <a:off x="8105521" y="3072217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g</a:t>
            </a:r>
            <a:endParaRPr sz="3700"/>
          </a:p>
        </p:txBody>
      </p:sp>
      <p:sp>
        <p:nvSpPr>
          <p:cNvPr id="1526" name="Google Shape;1526;p81"/>
          <p:cNvSpPr/>
          <p:nvPr/>
        </p:nvSpPr>
        <p:spPr>
          <a:xfrm>
            <a:off x="5307293" y="1232862"/>
            <a:ext cx="502200" cy="2071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7" name="Google Shape;1527;p81"/>
          <p:cNvCxnSpPr>
            <a:stCxn id="1526" idx="0"/>
            <a:endCxn id="1505" idx="0"/>
          </p:cNvCxnSpPr>
          <p:nvPr/>
        </p:nvCxnSpPr>
        <p:spPr>
          <a:xfrm>
            <a:off x="5558393" y="1232862"/>
            <a:ext cx="1464300" cy="1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81"/>
          <p:cNvCxnSpPr>
            <a:stCxn id="1526" idx="2"/>
            <a:endCxn id="1524" idx="0"/>
          </p:cNvCxnSpPr>
          <p:nvPr/>
        </p:nvCxnSpPr>
        <p:spPr>
          <a:xfrm>
            <a:off x="5558393" y="3304362"/>
            <a:ext cx="16074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/>
        </p:nvSpPr>
        <p:spPr>
          <a:xfrm>
            <a:off x="6191950" y="1960399"/>
            <a:ext cx="6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(L)</a:t>
            </a:r>
            <a:endParaRPr sz="1800"/>
          </a:p>
        </p:txBody>
      </p:sp>
      <p:sp>
        <p:nvSpPr>
          <p:cNvPr id="1530" name="Google Shape;1530;p81"/>
          <p:cNvSpPr txBox="1"/>
          <p:nvPr/>
        </p:nvSpPr>
        <p:spPr>
          <a:xfrm>
            <a:off x="5851075" y="2100250"/>
            <a:ext cx="50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w</a:t>
            </a:r>
            <a:endParaRPr sz="3700"/>
          </a:p>
        </p:txBody>
      </p:sp>
      <p:sp>
        <p:nvSpPr>
          <p:cNvPr id="1531" name="Google Shape;1531;p81"/>
          <p:cNvSpPr txBox="1"/>
          <p:nvPr/>
        </p:nvSpPr>
        <p:spPr>
          <a:xfrm>
            <a:off x="4096488" y="2044025"/>
            <a:ext cx="107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...</a:t>
            </a:r>
            <a:endParaRPr sz="3600"/>
          </a:p>
        </p:txBody>
      </p:sp>
      <p:sp>
        <p:nvSpPr>
          <p:cNvPr id="1532" name="Google Shape;1532;p81"/>
          <p:cNvSpPr txBox="1"/>
          <p:nvPr/>
        </p:nvSpPr>
        <p:spPr>
          <a:xfrm>
            <a:off x="8772475" y="1786700"/>
            <a:ext cx="5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y’</a:t>
            </a:r>
            <a:endParaRPr b="1" sz="2000"/>
          </a:p>
        </p:txBody>
      </p:sp>
      <p:pic>
        <p:nvPicPr>
          <p:cNvPr id="1533" name="Google Shape;15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350" y="866771"/>
            <a:ext cx="517800" cy="249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025" y="846784"/>
            <a:ext cx="502200" cy="28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850" y="856375"/>
            <a:ext cx="517800" cy="27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175" y="529575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7075" y="509050"/>
            <a:ext cx="484200" cy="33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1650" y="634692"/>
            <a:ext cx="517800" cy="2943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9" name="Google Shape;1539;p81"/>
          <p:cNvCxnSpPr>
            <a:stCxn id="1536" idx="2"/>
            <a:endCxn id="1503" idx="0"/>
          </p:cNvCxnSpPr>
          <p:nvPr/>
        </p:nvCxnSpPr>
        <p:spPr>
          <a:xfrm>
            <a:off x="1245275" y="866786"/>
            <a:ext cx="8481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0" name="Google Shape;1540;p81"/>
          <p:cNvCxnSpPr>
            <a:stCxn id="1537" idx="2"/>
            <a:endCxn id="1504" idx="0"/>
          </p:cNvCxnSpPr>
          <p:nvPr/>
        </p:nvCxnSpPr>
        <p:spPr>
          <a:xfrm>
            <a:off x="2769175" y="846261"/>
            <a:ext cx="6579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1" name="Google Shape;1541;p81"/>
          <p:cNvCxnSpPr>
            <a:stCxn id="1538" idx="2"/>
            <a:endCxn id="1505" idx="0"/>
          </p:cNvCxnSpPr>
          <p:nvPr/>
        </p:nvCxnSpPr>
        <p:spPr>
          <a:xfrm>
            <a:off x="6290550" y="929058"/>
            <a:ext cx="7323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2" name="Google Shape;1542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40774" y="1039975"/>
            <a:ext cx="162041" cy="18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3" name="Google Shape;1543;p81"/>
          <p:cNvCxnSpPr>
            <a:stCxn id="1542" idx="2"/>
            <a:endCxn id="1506" idx="0"/>
          </p:cNvCxnSpPr>
          <p:nvPr/>
        </p:nvCxnSpPr>
        <p:spPr>
          <a:xfrm>
            <a:off x="8021795" y="1226575"/>
            <a:ext cx="334800" cy="5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4" name="Google Shape;1544;p81"/>
          <p:cNvSpPr txBox="1"/>
          <p:nvPr/>
        </p:nvSpPr>
        <p:spPr>
          <a:xfrm>
            <a:off x="3678225" y="4406638"/>
            <a:ext cx="25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‘</a:t>
            </a:r>
            <a:endParaRPr sz="2000"/>
          </a:p>
        </p:txBody>
      </p:sp>
      <p:pic>
        <p:nvPicPr>
          <p:cNvPr id="1545" name="Google Shape;1545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8198" y="3980850"/>
            <a:ext cx="2287589" cy="3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81"/>
          <p:cNvSpPr txBox="1"/>
          <p:nvPr/>
        </p:nvSpPr>
        <p:spPr>
          <a:xfrm>
            <a:off x="8189225" y="4249450"/>
            <a:ext cx="33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0000"/>
              </a:solidFill>
            </a:endParaRPr>
          </a:p>
        </p:txBody>
      </p:sp>
      <p:sp>
        <p:nvSpPr>
          <p:cNvPr id="1547" name="Google Shape;1547;p81"/>
          <p:cNvSpPr txBox="1"/>
          <p:nvPr/>
        </p:nvSpPr>
        <p:spPr>
          <a:xfrm>
            <a:off x="7531550" y="4111663"/>
            <a:ext cx="146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Depende</a:t>
            </a:r>
            <a:endParaRPr b="1" sz="2000"/>
          </a:p>
        </p:txBody>
      </p:sp>
      <p:sp>
        <p:nvSpPr>
          <p:cNvPr id="1548" name="Google Shape;1548;p81"/>
          <p:cNvSpPr/>
          <p:nvPr/>
        </p:nvSpPr>
        <p:spPr>
          <a:xfrm>
            <a:off x="8231375" y="3872200"/>
            <a:ext cx="250500" cy="322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</a:rPr>
              <a:t>Perceptrón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13489" r="13314" t="0"/>
          <a:stretch/>
        </p:blipFill>
        <p:spPr>
          <a:xfrm>
            <a:off x="2106463" y="947550"/>
            <a:ext cx="4931274" cy="378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8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Sigmoid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554" name="Google Shape;1554;p8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8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6" name="Google Shape;15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97" y="1761263"/>
            <a:ext cx="1766125" cy="22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82"/>
          <p:cNvSpPr/>
          <p:nvPr/>
        </p:nvSpPr>
        <p:spPr>
          <a:xfrm>
            <a:off x="445400" y="2722050"/>
            <a:ext cx="389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82"/>
          <p:cNvSpPr/>
          <p:nvPr/>
        </p:nvSpPr>
        <p:spPr>
          <a:xfrm>
            <a:off x="1649900" y="3509025"/>
            <a:ext cx="389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82"/>
          <p:cNvSpPr txBox="1"/>
          <p:nvPr/>
        </p:nvSpPr>
        <p:spPr>
          <a:xfrm>
            <a:off x="2427025" y="2588375"/>
            <a:ext cx="233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y’ = g(Uh+c)</a:t>
            </a:r>
            <a:endParaRPr b="1" sz="2100"/>
          </a:p>
        </p:txBody>
      </p:sp>
      <p:pic>
        <p:nvPicPr>
          <p:cNvPr id="1560" name="Google Shape;156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300" y="680350"/>
            <a:ext cx="2722267" cy="204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1" name="Google Shape;1561;p82"/>
          <p:cNvCxnSpPr>
            <a:stCxn id="1559" idx="0"/>
            <a:endCxn id="1560" idx="1"/>
          </p:cNvCxnSpPr>
          <p:nvPr/>
        </p:nvCxnSpPr>
        <p:spPr>
          <a:xfrm rot="-5400000">
            <a:off x="4015675" y="1278875"/>
            <a:ext cx="887100" cy="1731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62" name="Google Shape;156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600" y="357125"/>
            <a:ext cx="1513670" cy="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8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Sigmoid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568" name="Google Shape;1568;p8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8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0" name="Google Shape;15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97" y="1761263"/>
            <a:ext cx="1766125" cy="22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83"/>
          <p:cNvSpPr/>
          <p:nvPr/>
        </p:nvSpPr>
        <p:spPr>
          <a:xfrm>
            <a:off x="445400" y="2722050"/>
            <a:ext cx="389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649900" y="3509025"/>
            <a:ext cx="389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 txBox="1"/>
          <p:nvPr/>
        </p:nvSpPr>
        <p:spPr>
          <a:xfrm>
            <a:off x="2427025" y="2588375"/>
            <a:ext cx="233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y’ = g(Uh+c)</a:t>
            </a:r>
            <a:endParaRPr b="1" sz="2100"/>
          </a:p>
        </p:txBody>
      </p:sp>
      <p:pic>
        <p:nvPicPr>
          <p:cNvPr id="1574" name="Google Shape;157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300" y="680350"/>
            <a:ext cx="2722267" cy="204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5" name="Google Shape;1575;p83"/>
          <p:cNvCxnSpPr>
            <a:stCxn id="1573" idx="0"/>
            <a:endCxn id="1574" idx="1"/>
          </p:cNvCxnSpPr>
          <p:nvPr/>
        </p:nvCxnSpPr>
        <p:spPr>
          <a:xfrm rot="-5400000">
            <a:off x="4015675" y="1278875"/>
            <a:ext cx="887100" cy="1731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76" name="Google Shape;157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925" y="2740775"/>
            <a:ext cx="3549024" cy="199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9600" y="357125"/>
            <a:ext cx="1513670" cy="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Sotmax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583" name="Google Shape;1583;p8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8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5" name="Google Shape;15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97" y="1761263"/>
            <a:ext cx="1766125" cy="22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84"/>
          <p:cNvSpPr/>
          <p:nvPr/>
        </p:nvSpPr>
        <p:spPr>
          <a:xfrm>
            <a:off x="445400" y="2722050"/>
            <a:ext cx="389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4"/>
          <p:cNvSpPr/>
          <p:nvPr/>
        </p:nvSpPr>
        <p:spPr>
          <a:xfrm>
            <a:off x="1649900" y="3509025"/>
            <a:ext cx="389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84"/>
          <p:cNvSpPr txBox="1"/>
          <p:nvPr/>
        </p:nvSpPr>
        <p:spPr>
          <a:xfrm>
            <a:off x="2427025" y="2588375"/>
            <a:ext cx="233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y’ = g(Uh+c)</a:t>
            </a:r>
            <a:endParaRPr b="1" sz="2100"/>
          </a:p>
        </p:txBody>
      </p:sp>
      <p:cxnSp>
        <p:nvCxnSpPr>
          <p:cNvPr id="1589" name="Google Shape;1589;p84"/>
          <p:cNvCxnSpPr>
            <a:stCxn id="1588" idx="0"/>
            <a:endCxn id="1590" idx="1"/>
          </p:cNvCxnSpPr>
          <p:nvPr/>
        </p:nvCxnSpPr>
        <p:spPr>
          <a:xfrm rot="-5400000">
            <a:off x="4015675" y="1278875"/>
            <a:ext cx="887100" cy="1731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91" name="Google Shape;159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073" y="182713"/>
            <a:ext cx="1858725" cy="6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575" y="987288"/>
            <a:ext cx="3113951" cy="160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Neural Networks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Softmax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598" name="Google Shape;1598;p8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8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0" name="Google Shape;16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97" y="1761263"/>
            <a:ext cx="1766125" cy="22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85"/>
          <p:cNvSpPr/>
          <p:nvPr/>
        </p:nvSpPr>
        <p:spPr>
          <a:xfrm>
            <a:off x="445400" y="2722050"/>
            <a:ext cx="389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85"/>
          <p:cNvSpPr/>
          <p:nvPr/>
        </p:nvSpPr>
        <p:spPr>
          <a:xfrm>
            <a:off x="1649900" y="3509025"/>
            <a:ext cx="389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85"/>
          <p:cNvSpPr txBox="1"/>
          <p:nvPr/>
        </p:nvSpPr>
        <p:spPr>
          <a:xfrm>
            <a:off x="2427025" y="2588375"/>
            <a:ext cx="233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y’ = g(Uh+c)</a:t>
            </a:r>
            <a:endParaRPr b="1" sz="2100"/>
          </a:p>
        </p:txBody>
      </p:sp>
      <p:cxnSp>
        <p:nvCxnSpPr>
          <p:cNvPr id="1604" name="Google Shape;1604;p85"/>
          <p:cNvCxnSpPr>
            <a:stCxn id="1603" idx="0"/>
            <a:endCxn id="1605" idx="1"/>
          </p:cNvCxnSpPr>
          <p:nvPr/>
        </p:nvCxnSpPr>
        <p:spPr>
          <a:xfrm rot="-5400000">
            <a:off x="4015675" y="1278875"/>
            <a:ext cx="887100" cy="1731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06" name="Google Shape;160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073" y="182713"/>
            <a:ext cx="1858725" cy="6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575" y="987288"/>
            <a:ext cx="3113951" cy="160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700" y="2774588"/>
            <a:ext cx="1978177" cy="19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3128" y="3361288"/>
            <a:ext cx="1208124" cy="7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85"/>
          <p:cNvSpPr/>
          <p:nvPr/>
        </p:nvSpPr>
        <p:spPr>
          <a:xfrm>
            <a:off x="7665150" y="3941125"/>
            <a:ext cx="851700" cy="48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86"/>
          <p:cNvSpPr txBox="1"/>
          <p:nvPr>
            <p:ph type="ctrTitle"/>
          </p:nvPr>
        </p:nvSpPr>
        <p:spPr>
          <a:xfrm>
            <a:off x="311700" y="22038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Loss Functions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8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Loss Function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" sz="2400"/>
              <a:t>¿Qué tan buen trabajo está haciendo la ANN?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621" name="Google Shape;1621;p8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8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3" name="Google Shape;16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75" y="1298060"/>
            <a:ext cx="6460650" cy="31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87"/>
          <p:cNvSpPr/>
          <p:nvPr/>
        </p:nvSpPr>
        <p:spPr>
          <a:xfrm>
            <a:off x="5694600" y="2872350"/>
            <a:ext cx="1753500" cy="2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5" name="Google Shape;162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625" y="2700425"/>
            <a:ext cx="2513787" cy="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" y="3536000"/>
            <a:ext cx="3538972" cy="198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8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Loss Function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" sz="2400"/>
              <a:t>¿Qué tan buen trabajo está haciendo la ANN?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632" name="Google Shape;1632;p8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8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4" name="Google Shape;163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75" y="1298060"/>
            <a:ext cx="6460650" cy="31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88"/>
          <p:cNvSpPr/>
          <p:nvPr/>
        </p:nvSpPr>
        <p:spPr>
          <a:xfrm>
            <a:off x="5694600" y="2872350"/>
            <a:ext cx="1753500" cy="2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6" name="Google Shape;163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625" y="2700425"/>
            <a:ext cx="2513787" cy="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" y="3536000"/>
            <a:ext cx="3538972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00" y="3881100"/>
            <a:ext cx="2206229" cy="198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Loss Function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" sz="2400"/>
              <a:t>¿Qué tan buen trabajo está haciendo la ANN?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644" name="Google Shape;1644;p8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8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6" name="Google Shape;16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75" y="1298060"/>
            <a:ext cx="6460650" cy="31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89"/>
          <p:cNvSpPr/>
          <p:nvPr/>
        </p:nvSpPr>
        <p:spPr>
          <a:xfrm>
            <a:off x="5694600" y="2872350"/>
            <a:ext cx="1753500" cy="2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8" name="Google Shape;164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625" y="2700425"/>
            <a:ext cx="2513787" cy="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" y="3536000"/>
            <a:ext cx="3538972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00" y="3881100"/>
            <a:ext cx="2206229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4450" y="3450850"/>
            <a:ext cx="844105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89"/>
          <p:cNvSpPr/>
          <p:nvPr/>
        </p:nvSpPr>
        <p:spPr>
          <a:xfrm>
            <a:off x="6199503" y="3148675"/>
            <a:ext cx="371675" cy="473850"/>
          </a:xfrm>
          <a:custGeom>
            <a:rect b="b" l="l" r="r" t="t"/>
            <a:pathLst>
              <a:path extrusionOk="0" h="18954" w="14867">
                <a:moveTo>
                  <a:pt x="3" y="0"/>
                </a:moveTo>
                <a:cubicBezTo>
                  <a:pt x="3" y="5274"/>
                  <a:pt x="-8" y="10929"/>
                  <a:pt x="2350" y="15646"/>
                </a:cubicBezTo>
                <a:cubicBezTo>
                  <a:pt x="4273" y="19493"/>
                  <a:pt x="10566" y="18775"/>
                  <a:pt x="14867" y="187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653" name="Google Shape;1653;p89"/>
          <p:cNvSpPr/>
          <p:nvPr/>
        </p:nvSpPr>
        <p:spPr>
          <a:xfrm>
            <a:off x="273800" y="3794075"/>
            <a:ext cx="7060100" cy="941350"/>
          </a:xfrm>
          <a:custGeom>
            <a:rect b="b" l="l" r="r" t="t"/>
            <a:pathLst>
              <a:path extrusionOk="0" h="37654" w="282404">
                <a:moveTo>
                  <a:pt x="0" y="14081"/>
                </a:moveTo>
                <a:cubicBezTo>
                  <a:pt x="21101" y="29902"/>
                  <a:pt x="50399" y="31251"/>
                  <a:pt x="76664" y="33638"/>
                </a:cubicBezTo>
                <a:cubicBezTo>
                  <a:pt x="112769" y="36919"/>
                  <a:pt x="149296" y="39266"/>
                  <a:pt x="185401" y="35985"/>
                </a:cubicBezTo>
                <a:cubicBezTo>
                  <a:pt x="193727" y="35228"/>
                  <a:pt x="202323" y="36447"/>
                  <a:pt x="210434" y="34420"/>
                </a:cubicBezTo>
                <a:cubicBezTo>
                  <a:pt x="225564" y="30639"/>
                  <a:pt x="240019" y="24392"/>
                  <a:pt x="254241" y="17992"/>
                </a:cubicBezTo>
                <a:cubicBezTo>
                  <a:pt x="261379" y="14780"/>
                  <a:pt x="269046" y="11793"/>
                  <a:pt x="274581" y="6258"/>
                </a:cubicBezTo>
                <a:cubicBezTo>
                  <a:pt x="276942" y="3897"/>
                  <a:pt x="282404" y="3339"/>
                  <a:pt x="28240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9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Loss Function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" sz="2400"/>
              <a:t>¿Qué tan buen trabajo está haciendo la ANN?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659" name="Google Shape;1659;p9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9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1" name="Google Shape;16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75" y="1298060"/>
            <a:ext cx="6460650" cy="31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90"/>
          <p:cNvSpPr/>
          <p:nvPr/>
        </p:nvSpPr>
        <p:spPr>
          <a:xfrm>
            <a:off x="5694600" y="2872350"/>
            <a:ext cx="1753500" cy="2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3" name="Google Shape;166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625" y="2700425"/>
            <a:ext cx="2513787" cy="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" y="3536000"/>
            <a:ext cx="3538972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00" y="3881100"/>
            <a:ext cx="2206229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4450" y="3450850"/>
            <a:ext cx="844105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90"/>
          <p:cNvSpPr/>
          <p:nvPr/>
        </p:nvSpPr>
        <p:spPr>
          <a:xfrm>
            <a:off x="6199503" y="3148675"/>
            <a:ext cx="371675" cy="473850"/>
          </a:xfrm>
          <a:custGeom>
            <a:rect b="b" l="l" r="r" t="t"/>
            <a:pathLst>
              <a:path extrusionOk="0" h="18954" w="14867">
                <a:moveTo>
                  <a:pt x="3" y="0"/>
                </a:moveTo>
                <a:cubicBezTo>
                  <a:pt x="3" y="5274"/>
                  <a:pt x="-8" y="10929"/>
                  <a:pt x="2350" y="15646"/>
                </a:cubicBezTo>
                <a:cubicBezTo>
                  <a:pt x="4273" y="19493"/>
                  <a:pt x="10566" y="18775"/>
                  <a:pt x="14867" y="187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668" name="Google Shape;1668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6425" y="4010050"/>
            <a:ext cx="1772621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90"/>
          <p:cNvSpPr/>
          <p:nvPr/>
        </p:nvSpPr>
        <p:spPr>
          <a:xfrm>
            <a:off x="7646800" y="3578925"/>
            <a:ext cx="259625" cy="332475"/>
          </a:xfrm>
          <a:custGeom>
            <a:rect b="b" l="l" r="r" t="t"/>
            <a:pathLst>
              <a:path extrusionOk="0" h="13299" w="10385">
                <a:moveTo>
                  <a:pt x="0" y="0"/>
                </a:moveTo>
                <a:cubicBezTo>
                  <a:pt x="2961" y="741"/>
                  <a:pt x="6447" y="972"/>
                  <a:pt x="8605" y="3130"/>
                </a:cubicBezTo>
                <a:cubicBezTo>
                  <a:pt x="11030" y="5555"/>
                  <a:pt x="10170" y="9869"/>
                  <a:pt x="10170" y="132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Loss Function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" sz="2400"/>
              <a:t>¿Qué tan buen trabajo está haciendo la ANN?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675" name="Google Shape;1675;p9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9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7" name="Google Shape;167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75" y="1298060"/>
            <a:ext cx="6460650" cy="31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91"/>
          <p:cNvSpPr/>
          <p:nvPr/>
        </p:nvSpPr>
        <p:spPr>
          <a:xfrm>
            <a:off x="5694600" y="2872350"/>
            <a:ext cx="1753500" cy="2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9" name="Google Shape;167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625" y="2700425"/>
            <a:ext cx="2513787" cy="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" y="3536000"/>
            <a:ext cx="3538972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00" y="3881100"/>
            <a:ext cx="2206229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4450" y="3450850"/>
            <a:ext cx="844105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91"/>
          <p:cNvSpPr/>
          <p:nvPr/>
        </p:nvSpPr>
        <p:spPr>
          <a:xfrm>
            <a:off x="6199503" y="3148675"/>
            <a:ext cx="371675" cy="473850"/>
          </a:xfrm>
          <a:custGeom>
            <a:rect b="b" l="l" r="r" t="t"/>
            <a:pathLst>
              <a:path extrusionOk="0" h="18954" w="14867">
                <a:moveTo>
                  <a:pt x="3" y="0"/>
                </a:moveTo>
                <a:cubicBezTo>
                  <a:pt x="3" y="5274"/>
                  <a:pt x="-8" y="10929"/>
                  <a:pt x="2350" y="15646"/>
                </a:cubicBezTo>
                <a:cubicBezTo>
                  <a:pt x="4273" y="19493"/>
                  <a:pt x="10566" y="18775"/>
                  <a:pt x="14867" y="187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684" name="Google Shape;1684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6425" y="4010050"/>
            <a:ext cx="1772621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91"/>
          <p:cNvSpPr/>
          <p:nvPr/>
        </p:nvSpPr>
        <p:spPr>
          <a:xfrm>
            <a:off x="7646800" y="3578925"/>
            <a:ext cx="259625" cy="332475"/>
          </a:xfrm>
          <a:custGeom>
            <a:rect b="b" l="l" r="r" t="t"/>
            <a:pathLst>
              <a:path extrusionOk="0" h="13299" w="10385">
                <a:moveTo>
                  <a:pt x="0" y="0"/>
                </a:moveTo>
                <a:cubicBezTo>
                  <a:pt x="2961" y="741"/>
                  <a:pt x="6447" y="972"/>
                  <a:pt x="8605" y="3130"/>
                </a:cubicBezTo>
                <a:cubicBezTo>
                  <a:pt x="11030" y="5555"/>
                  <a:pt x="10170" y="9869"/>
                  <a:pt x="10170" y="132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686" name="Google Shape;1686;p91"/>
          <p:cNvSpPr/>
          <p:nvPr/>
        </p:nvSpPr>
        <p:spPr>
          <a:xfrm>
            <a:off x="7067750" y="2285400"/>
            <a:ext cx="2595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91"/>
          <p:cNvSpPr txBox="1"/>
          <p:nvPr/>
        </p:nvSpPr>
        <p:spPr>
          <a:xfrm>
            <a:off x="6483650" y="1771800"/>
            <a:ext cx="1427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?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0" y="22038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Bias en el Perceptrón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Loss Function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" sz="2400"/>
              <a:t>¿Qué tan buen trabajo está haciendo la ANN?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693" name="Google Shape;1693;p9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9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5" name="Google Shape;169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75" y="1298060"/>
            <a:ext cx="6460650" cy="31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92"/>
          <p:cNvSpPr/>
          <p:nvPr/>
        </p:nvSpPr>
        <p:spPr>
          <a:xfrm>
            <a:off x="5694600" y="2872350"/>
            <a:ext cx="1753500" cy="2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7" name="Google Shape;169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625" y="2700425"/>
            <a:ext cx="2513787" cy="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" y="3536000"/>
            <a:ext cx="3538972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00" y="3881100"/>
            <a:ext cx="2206229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4450" y="3450850"/>
            <a:ext cx="844105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92"/>
          <p:cNvSpPr/>
          <p:nvPr/>
        </p:nvSpPr>
        <p:spPr>
          <a:xfrm>
            <a:off x="6199503" y="3148675"/>
            <a:ext cx="371675" cy="473850"/>
          </a:xfrm>
          <a:custGeom>
            <a:rect b="b" l="l" r="r" t="t"/>
            <a:pathLst>
              <a:path extrusionOk="0" h="18954" w="14867">
                <a:moveTo>
                  <a:pt x="3" y="0"/>
                </a:moveTo>
                <a:cubicBezTo>
                  <a:pt x="3" y="5274"/>
                  <a:pt x="-8" y="10929"/>
                  <a:pt x="2350" y="15646"/>
                </a:cubicBezTo>
                <a:cubicBezTo>
                  <a:pt x="4273" y="19493"/>
                  <a:pt x="10566" y="18775"/>
                  <a:pt x="14867" y="187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702" name="Google Shape;1702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6425" y="4010050"/>
            <a:ext cx="1772621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92"/>
          <p:cNvSpPr/>
          <p:nvPr/>
        </p:nvSpPr>
        <p:spPr>
          <a:xfrm>
            <a:off x="7646800" y="3578925"/>
            <a:ext cx="259625" cy="332475"/>
          </a:xfrm>
          <a:custGeom>
            <a:rect b="b" l="l" r="r" t="t"/>
            <a:pathLst>
              <a:path extrusionOk="0" h="13299" w="10385">
                <a:moveTo>
                  <a:pt x="0" y="0"/>
                </a:moveTo>
                <a:cubicBezTo>
                  <a:pt x="2961" y="741"/>
                  <a:pt x="6447" y="972"/>
                  <a:pt x="8605" y="3130"/>
                </a:cubicBezTo>
                <a:cubicBezTo>
                  <a:pt x="11030" y="5555"/>
                  <a:pt x="10170" y="9869"/>
                  <a:pt x="10170" y="132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04" name="Google Shape;1704;p92"/>
          <p:cNvSpPr/>
          <p:nvPr/>
        </p:nvSpPr>
        <p:spPr>
          <a:xfrm>
            <a:off x="7067750" y="2285400"/>
            <a:ext cx="2595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92"/>
          <p:cNvSpPr txBox="1"/>
          <p:nvPr/>
        </p:nvSpPr>
        <p:spPr>
          <a:xfrm>
            <a:off x="6571175" y="1799250"/>
            <a:ext cx="1427700" cy="4002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Cross-entropy</a:t>
            </a:r>
            <a:endParaRPr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9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Loss Function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" sz="2400"/>
              <a:t>¿Qué tan buen trabajo está haciendo la ANN?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711" name="Google Shape;1711;p9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9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75" y="1298060"/>
            <a:ext cx="6460650" cy="31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93"/>
          <p:cNvSpPr/>
          <p:nvPr/>
        </p:nvSpPr>
        <p:spPr>
          <a:xfrm>
            <a:off x="5694600" y="2872350"/>
            <a:ext cx="1753500" cy="2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5" name="Google Shape;171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625" y="2700425"/>
            <a:ext cx="2513787" cy="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" y="3536000"/>
            <a:ext cx="3538972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00" y="3881100"/>
            <a:ext cx="2206229" cy="19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4450" y="3450850"/>
            <a:ext cx="844105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9" name="Google Shape;1719;p93"/>
          <p:cNvSpPr/>
          <p:nvPr/>
        </p:nvSpPr>
        <p:spPr>
          <a:xfrm>
            <a:off x="6199503" y="3148675"/>
            <a:ext cx="371675" cy="473850"/>
          </a:xfrm>
          <a:custGeom>
            <a:rect b="b" l="l" r="r" t="t"/>
            <a:pathLst>
              <a:path extrusionOk="0" h="18954" w="14867">
                <a:moveTo>
                  <a:pt x="3" y="0"/>
                </a:moveTo>
                <a:cubicBezTo>
                  <a:pt x="3" y="5274"/>
                  <a:pt x="-8" y="10929"/>
                  <a:pt x="2350" y="15646"/>
                </a:cubicBezTo>
                <a:cubicBezTo>
                  <a:pt x="4273" y="19493"/>
                  <a:pt x="10566" y="18775"/>
                  <a:pt x="14867" y="187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720" name="Google Shape;1720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6425" y="4010050"/>
            <a:ext cx="1772621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93"/>
          <p:cNvSpPr/>
          <p:nvPr/>
        </p:nvSpPr>
        <p:spPr>
          <a:xfrm>
            <a:off x="7646800" y="3578925"/>
            <a:ext cx="259625" cy="332475"/>
          </a:xfrm>
          <a:custGeom>
            <a:rect b="b" l="l" r="r" t="t"/>
            <a:pathLst>
              <a:path extrusionOk="0" h="13299" w="10385">
                <a:moveTo>
                  <a:pt x="0" y="0"/>
                </a:moveTo>
                <a:cubicBezTo>
                  <a:pt x="2961" y="741"/>
                  <a:pt x="6447" y="972"/>
                  <a:pt x="8605" y="3130"/>
                </a:cubicBezTo>
                <a:cubicBezTo>
                  <a:pt x="11030" y="5555"/>
                  <a:pt x="10170" y="9869"/>
                  <a:pt x="10170" y="132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22" name="Google Shape;1722;p93"/>
          <p:cNvSpPr/>
          <p:nvPr/>
        </p:nvSpPr>
        <p:spPr>
          <a:xfrm>
            <a:off x="7067750" y="2285400"/>
            <a:ext cx="2595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93"/>
          <p:cNvSpPr txBox="1"/>
          <p:nvPr/>
        </p:nvSpPr>
        <p:spPr>
          <a:xfrm>
            <a:off x="6311138" y="1441200"/>
            <a:ext cx="1772700" cy="7851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Mide distancias entre distribución de probabilidades</a:t>
            </a:r>
            <a:endParaRPr sz="13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94"/>
          <p:cNvSpPr txBox="1"/>
          <p:nvPr>
            <p:ph type="ctrTitle"/>
          </p:nvPr>
        </p:nvSpPr>
        <p:spPr>
          <a:xfrm>
            <a:off x="311700" y="22038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Gradient Descent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9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734" name="Google Shape;1734;p9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9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6" name="Google Shape;1736;p95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7" name="Google Shape;1737;p95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8" name="Google Shape;1738;p95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9" name="Google Shape;1739;p95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0" name="Google Shape;17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125" y="581875"/>
            <a:ext cx="2513787" cy="6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96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748" name="Google Shape;1748;p96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96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0" name="Google Shape;1750;p96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96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2" name="Google Shape;1752;p96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3" name="Google Shape;1753;p96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4" name="Google Shape;17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96"/>
          <p:cNvSpPr/>
          <p:nvPr/>
        </p:nvSpPr>
        <p:spPr>
          <a:xfrm>
            <a:off x="3461625" y="1760125"/>
            <a:ext cx="214500" cy="18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7" name="Google Shape;1757;p96"/>
          <p:cNvCxnSpPr/>
          <p:nvPr/>
        </p:nvCxnSpPr>
        <p:spPr>
          <a:xfrm>
            <a:off x="3568875" y="1946725"/>
            <a:ext cx="10200" cy="18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8" name="Google Shape;175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731" y="3881100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96"/>
          <p:cNvSpPr txBox="1"/>
          <p:nvPr/>
        </p:nvSpPr>
        <p:spPr>
          <a:xfrm>
            <a:off x="2757550" y="4281850"/>
            <a:ext cx="2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Elección randómica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765" name="Google Shape;1765;p9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9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7" name="Google Shape;1767;p97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97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97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0" name="Google Shape;1770;p97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1" name="Google Shape;177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97"/>
          <p:cNvSpPr/>
          <p:nvPr/>
        </p:nvSpPr>
        <p:spPr>
          <a:xfrm>
            <a:off x="3461625" y="1760125"/>
            <a:ext cx="214500" cy="18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4" name="Google Shape;1774;p97"/>
          <p:cNvCxnSpPr/>
          <p:nvPr/>
        </p:nvCxnSpPr>
        <p:spPr>
          <a:xfrm>
            <a:off x="3568875" y="1946725"/>
            <a:ext cx="10200" cy="18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75" name="Google Shape;177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731" y="3881100"/>
            <a:ext cx="214500" cy="32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6" name="Google Shape;1776;p97"/>
          <p:cNvCxnSpPr/>
          <p:nvPr/>
        </p:nvCxnSpPr>
        <p:spPr>
          <a:xfrm flipH="1" rot="10800000">
            <a:off x="3257163" y="1597823"/>
            <a:ext cx="633600" cy="51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7" name="Google Shape;1777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6675" y="1260700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97"/>
          <p:cNvSpPr txBox="1"/>
          <p:nvPr/>
        </p:nvSpPr>
        <p:spPr>
          <a:xfrm>
            <a:off x="5510350" y="1221475"/>
            <a:ext cx="22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Inicializamos random: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9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784" name="Google Shape;1784;p9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9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6" name="Google Shape;1786;p98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7" name="Google Shape;1787;p98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8" name="Google Shape;1788;p98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9" name="Google Shape;1789;p98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0" name="Google Shape;179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98"/>
          <p:cNvSpPr/>
          <p:nvPr/>
        </p:nvSpPr>
        <p:spPr>
          <a:xfrm>
            <a:off x="3461625" y="1760125"/>
            <a:ext cx="214500" cy="18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3" name="Google Shape;1793;p98"/>
          <p:cNvCxnSpPr/>
          <p:nvPr/>
        </p:nvCxnSpPr>
        <p:spPr>
          <a:xfrm>
            <a:off x="3568875" y="1946725"/>
            <a:ext cx="10200" cy="18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94" name="Google Shape;179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731" y="3881100"/>
            <a:ext cx="214500" cy="32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5" name="Google Shape;1795;p98"/>
          <p:cNvCxnSpPr/>
          <p:nvPr/>
        </p:nvCxnSpPr>
        <p:spPr>
          <a:xfrm flipH="1" rot="10800000">
            <a:off x="3257163" y="1597823"/>
            <a:ext cx="633600" cy="51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98"/>
          <p:cNvSpPr/>
          <p:nvPr/>
        </p:nvSpPr>
        <p:spPr>
          <a:xfrm rot="-1885465">
            <a:off x="3972215" y="1457697"/>
            <a:ext cx="633519" cy="1866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7" name="Google Shape;1797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6675" y="1260700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98"/>
          <p:cNvSpPr txBox="1"/>
          <p:nvPr/>
        </p:nvSpPr>
        <p:spPr>
          <a:xfrm>
            <a:off x="5510350" y="1221475"/>
            <a:ext cx="22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Inicializamos random:</a:t>
            </a:r>
            <a:endParaRPr/>
          </a:p>
        </p:txBody>
      </p:sp>
      <p:pic>
        <p:nvPicPr>
          <p:cNvPr id="1799" name="Google Shape;1799;p98"/>
          <p:cNvPicPr preferRelativeResize="0"/>
          <p:nvPr/>
        </p:nvPicPr>
        <p:blipFill rotWithShape="1">
          <a:blip r:embed="rId7">
            <a:alphaModFix/>
          </a:blip>
          <a:srcRect b="0" l="60127" r="0" t="0"/>
          <a:stretch/>
        </p:blipFill>
        <p:spPr>
          <a:xfrm>
            <a:off x="7333897" y="2285425"/>
            <a:ext cx="772875" cy="5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98"/>
          <p:cNvSpPr txBox="1"/>
          <p:nvPr/>
        </p:nvSpPr>
        <p:spPr>
          <a:xfrm>
            <a:off x="6712625" y="3068126"/>
            <a:ext cx="201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Pendiente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la curva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(gradiente)</a:t>
            </a:r>
            <a:endParaRPr/>
          </a:p>
        </p:txBody>
      </p:sp>
      <p:sp>
        <p:nvSpPr>
          <p:cNvPr id="1801" name="Google Shape;1801;p98"/>
          <p:cNvSpPr txBox="1"/>
          <p:nvPr/>
        </p:nvSpPr>
        <p:spPr>
          <a:xfrm>
            <a:off x="3970075" y="905050"/>
            <a:ext cx="14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Apunta hacia donde crece la función</a:t>
            </a: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9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807" name="Google Shape;1807;p9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9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9" name="Google Shape;1809;p99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0" name="Google Shape;1810;p99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1" name="Google Shape;1811;p99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2" name="Google Shape;1812;p99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3" name="Google Shape;181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99"/>
          <p:cNvSpPr/>
          <p:nvPr/>
        </p:nvSpPr>
        <p:spPr>
          <a:xfrm>
            <a:off x="3461625" y="1760125"/>
            <a:ext cx="214500" cy="18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6" name="Google Shape;1816;p99"/>
          <p:cNvCxnSpPr/>
          <p:nvPr/>
        </p:nvCxnSpPr>
        <p:spPr>
          <a:xfrm>
            <a:off x="3568875" y="1946725"/>
            <a:ext cx="10200" cy="18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17" name="Google Shape;181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731" y="3881100"/>
            <a:ext cx="214500" cy="32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8" name="Google Shape;1818;p99"/>
          <p:cNvCxnSpPr/>
          <p:nvPr/>
        </p:nvCxnSpPr>
        <p:spPr>
          <a:xfrm flipH="1" rot="10800000">
            <a:off x="3257163" y="1597823"/>
            <a:ext cx="633600" cy="51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99"/>
          <p:cNvSpPr/>
          <p:nvPr/>
        </p:nvSpPr>
        <p:spPr>
          <a:xfrm flipH="1" rot="-1886838">
            <a:off x="4007649" y="1741879"/>
            <a:ext cx="688883" cy="2230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0" name="Google Shape;1820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6675" y="1260700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99"/>
          <p:cNvSpPr txBox="1"/>
          <p:nvPr/>
        </p:nvSpPr>
        <p:spPr>
          <a:xfrm>
            <a:off x="5510350" y="1221475"/>
            <a:ext cx="22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Inicializamos random:</a:t>
            </a:r>
            <a:endParaRPr/>
          </a:p>
        </p:txBody>
      </p:sp>
      <p:pic>
        <p:nvPicPr>
          <p:cNvPr id="1822" name="Google Shape;1822;p99"/>
          <p:cNvPicPr preferRelativeResize="0"/>
          <p:nvPr/>
        </p:nvPicPr>
        <p:blipFill rotWithShape="1">
          <a:blip r:embed="rId7">
            <a:alphaModFix/>
          </a:blip>
          <a:srcRect b="0" l="60127" r="0" t="0"/>
          <a:stretch/>
        </p:blipFill>
        <p:spPr>
          <a:xfrm>
            <a:off x="7333897" y="2285425"/>
            <a:ext cx="77287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9"/>
          <p:cNvPicPr preferRelativeResize="0"/>
          <p:nvPr/>
        </p:nvPicPr>
        <p:blipFill rotWithShape="1">
          <a:blip r:embed="rId7">
            <a:alphaModFix/>
          </a:blip>
          <a:srcRect b="30118" l="38938" r="49995" t="0"/>
          <a:stretch/>
        </p:blipFill>
        <p:spPr>
          <a:xfrm>
            <a:off x="6923201" y="2285425"/>
            <a:ext cx="2145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10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829" name="Google Shape;1829;p10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0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1" name="Google Shape;1831;p100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2" name="Google Shape;1832;p100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3" name="Google Shape;1833;p100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4" name="Google Shape;1834;p100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5" name="Google Shape;18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00"/>
          <p:cNvSpPr/>
          <p:nvPr/>
        </p:nvSpPr>
        <p:spPr>
          <a:xfrm>
            <a:off x="3461625" y="1760125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8" name="Google Shape;183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6675" y="1260700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00"/>
          <p:cNvSpPr txBox="1"/>
          <p:nvPr/>
        </p:nvSpPr>
        <p:spPr>
          <a:xfrm>
            <a:off x="5510350" y="1221475"/>
            <a:ext cx="22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Inicializamos random:</a:t>
            </a:r>
            <a:endParaRPr/>
          </a:p>
        </p:txBody>
      </p:sp>
      <p:pic>
        <p:nvPicPr>
          <p:cNvPr id="1840" name="Google Shape;1840;p100"/>
          <p:cNvPicPr preferRelativeResize="0"/>
          <p:nvPr/>
        </p:nvPicPr>
        <p:blipFill rotWithShape="1">
          <a:blip r:embed="rId6">
            <a:alphaModFix/>
          </a:blip>
          <a:srcRect b="0" l="38938" r="0" t="-10"/>
          <a:stretch/>
        </p:blipFill>
        <p:spPr>
          <a:xfrm>
            <a:off x="6923200" y="2285400"/>
            <a:ext cx="11835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100"/>
          <p:cNvSpPr/>
          <p:nvPr/>
        </p:nvSpPr>
        <p:spPr>
          <a:xfrm rot="3059688">
            <a:off x="2928814" y="1520549"/>
            <a:ext cx="512557" cy="309702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42" name="Google Shape;1842;p100"/>
          <p:cNvSpPr/>
          <p:nvPr/>
        </p:nvSpPr>
        <p:spPr>
          <a:xfrm>
            <a:off x="3247125" y="1972000"/>
            <a:ext cx="214500" cy="18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00"/>
          <p:cNvSpPr/>
          <p:nvPr/>
        </p:nvSpPr>
        <p:spPr>
          <a:xfrm rot="3059690">
            <a:off x="2746741" y="1533190"/>
            <a:ext cx="721115" cy="678799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1844" name="Google Shape;1844;p100"/>
          <p:cNvSpPr/>
          <p:nvPr/>
        </p:nvSpPr>
        <p:spPr>
          <a:xfrm rot="2424889">
            <a:off x="2614463" y="1447860"/>
            <a:ext cx="676425" cy="1137946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1845" name="Google Shape;1845;p100"/>
          <p:cNvSpPr/>
          <p:nvPr/>
        </p:nvSpPr>
        <p:spPr>
          <a:xfrm rot="2425017">
            <a:off x="2436065" y="1403513"/>
            <a:ext cx="734343" cy="1666932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0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851" name="Google Shape;1851;p10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0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3" name="Google Shape;1853;p101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4" name="Google Shape;1854;p101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5" name="Google Shape;1855;p101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6" name="Google Shape;1856;p101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7" name="Google Shape;185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101"/>
          <p:cNvSpPr/>
          <p:nvPr/>
        </p:nvSpPr>
        <p:spPr>
          <a:xfrm>
            <a:off x="3461625" y="1760125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0" name="Google Shape;1860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6675" y="1260700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101"/>
          <p:cNvSpPr txBox="1"/>
          <p:nvPr/>
        </p:nvSpPr>
        <p:spPr>
          <a:xfrm>
            <a:off x="5510350" y="1221475"/>
            <a:ext cx="22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Inicializamos random:</a:t>
            </a:r>
            <a:endParaRPr/>
          </a:p>
        </p:txBody>
      </p:sp>
      <p:pic>
        <p:nvPicPr>
          <p:cNvPr id="1862" name="Google Shape;1862;p101"/>
          <p:cNvPicPr preferRelativeResize="0"/>
          <p:nvPr/>
        </p:nvPicPr>
        <p:blipFill rotWithShape="1">
          <a:blip r:embed="rId6">
            <a:alphaModFix/>
          </a:blip>
          <a:srcRect b="0" l="38938" r="0" t="-10"/>
          <a:stretch/>
        </p:blipFill>
        <p:spPr>
          <a:xfrm>
            <a:off x="6923200" y="2285400"/>
            <a:ext cx="11835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01"/>
          <p:cNvSpPr/>
          <p:nvPr/>
        </p:nvSpPr>
        <p:spPr>
          <a:xfrm rot="3059688">
            <a:off x="2928814" y="1520549"/>
            <a:ext cx="512557" cy="309702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64" name="Google Shape;1864;p101"/>
          <p:cNvSpPr/>
          <p:nvPr/>
        </p:nvSpPr>
        <p:spPr>
          <a:xfrm>
            <a:off x="3247125" y="1972000"/>
            <a:ext cx="214500" cy="18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01"/>
          <p:cNvSpPr/>
          <p:nvPr/>
        </p:nvSpPr>
        <p:spPr>
          <a:xfrm rot="3059690">
            <a:off x="2746741" y="1533190"/>
            <a:ext cx="721115" cy="678799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1866" name="Google Shape;1866;p101"/>
          <p:cNvSpPr/>
          <p:nvPr/>
        </p:nvSpPr>
        <p:spPr>
          <a:xfrm rot="2424889">
            <a:off x="2614463" y="1447860"/>
            <a:ext cx="676425" cy="1137946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1867" name="Google Shape;1867;p101"/>
          <p:cNvSpPr/>
          <p:nvPr/>
        </p:nvSpPr>
        <p:spPr>
          <a:xfrm rot="2425017">
            <a:off x="2436065" y="1403513"/>
            <a:ext cx="734343" cy="1666932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1868" name="Google Shape;1868;p101"/>
          <p:cNvSpPr/>
          <p:nvPr/>
        </p:nvSpPr>
        <p:spPr>
          <a:xfrm>
            <a:off x="4572000" y="3278600"/>
            <a:ext cx="4481700" cy="1533900"/>
          </a:xfrm>
          <a:prstGeom prst="rect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9" name="Google Shape;1869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7949" y="3393086"/>
            <a:ext cx="4282844" cy="13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01"/>
          <p:cNvSpPr/>
          <p:nvPr/>
        </p:nvSpPr>
        <p:spPr>
          <a:xfrm rot="1753722">
            <a:off x="3440946" y="2451621"/>
            <a:ext cx="1639781" cy="3220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Perceptron</a:t>
            </a:r>
            <a:endParaRPr b="1" sz="3600"/>
          </a:p>
        </p:txBody>
      </p:sp>
      <p:sp>
        <p:nvSpPr>
          <p:cNvPr id="109" name="Google Shape;109;p21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86725" y="1285875"/>
            <a:ext cx="313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¿Tengo visa?</a:t>
            </a:r>
            <a:endParaRPr sz="1900"/>
          </a:p>
        </p:txBody>
      </p:sp>
      <p:sp>
        <p:nvSpPr>
          <p:cNvPr id="112" name="Google Shape;112;p21"/>
          <p:cNvSpPr txBox="1"/>
          <p:nvPr/>
        </p:nvSpPr>
        <p:spPr>
          <a:xfrm>
            <a:off x="386725" y="2235888"/>
            <a:ext cx="313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¿Tengo la vacuna?</a:t>
            </a:r>
            <a:endParaRPr sz="1900"/>
          </a:p>
        </p:txBody>
      </p:sp>
      <p:sp>
        <p:nvSpPr>
          <p:cNvPr id="113" name="Google Shape;113;p21"/>
          <p:cNvSpPr txBox="1"/>
          <p:nvPr/>
        </p:nvSpPr>
        <p:spPr>
          <a:xfrm>
            <a:off x="311800" y="3185925"/>
            <a:ext cx="313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¿Tengo maleta pequeña?</a:t>
            </a:r>
            <a:endParaRPr sz="1900"/>
          </a:p>
        </p:txBody>
      </p:sp>
      <p:sp>
        <p:nvSpPr>
          <p:cNvPr id="114" name="Google Shape;114;p21"/>
          <p:cNvSpPr/>
          <p:nvPr/>
        </p:nvSpPr>
        <p:spPr>
          <a:xfrm>
            <a:off x="4118675" y="2069000"/>
            <a:ext cx="812100" cy="74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Σ</a:t>
            </a:r>
            <a:endParaRPr sz="3500"/>
          </a:p>
        </p:txBody>
      </p:sp>
      <p:cxnSp>
        <p:nvCxnSpPr>
          <p:cNvPr id="115" name="Google Shape;115;p21"/>
          <p:cNvCxnSpPr>
            <a:endCxn id="114" idx="1"/>
          </p:cNvCxnSpPr>
          <p:nvPr/>
        </p:nvCxnSpPr>
        <p:spPr>
          <a:xfrm>
            <a:off x="2107604" y="1556444"/>
            <a:ext cx="2130000" cy="62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21"/>
          <p:cNvCxnSpPr>
            <a:endCxn id="114" idx="2"/>
          </p:cNvCxnSpPr>
          <p:nvPr/>
        </p:nvCxnSpPr>
        <p:spPr>
          <a:xfrm flipH="1" rot="10800000">
            <a:off x="2648975" y="2441300"/>
            <a:ext cx="1469700" cy="8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21"/>
          <p:cNvCxnSpPr>
            <a:stCxn id="113" idx="3"/>
            <a:endCxn id="114" idx="3"/>
          </p:cNvCxnSpPr>
          <p:nvPr/>
        </p:nvCxnSpPr>
        <p:spPr>
          <a:xfrm flipH="1" rot="10800000">
            <a:off x="3444400" y="2704425"/>
            <a:ext cx="793200" cy="72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21"/>
          <p:cNvCxnSpPr>
            <a:stCxn id="114" idx="6"/>
          </p:cNvCxnSpPr>
          <p:nvPr/>
        </p:nvCxnSpPr>
        <p:spPr>
          <a:xfrm flipH="1" rot="10800000">
            <a:off x="4930775" y="2417000"/>
            <a:ext cx="14697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1"/>
          <p:cNvSpPr txBox="1"/>
          <p:nvPr/>
        </p:nvSpPr>
        <p:spPr>
          <a:xfrm>
            <a:off x="2591075" y="1362675"/>
            <a:ext cx="92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2872900" y="2123300"/>
            <a:ext cx="5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w2</a:t>
            </a:r>
            <a:endParaRPr b="1"/>
          </a:p>
        </p:txBody>
      </p:sp>
      <p:sp>
        <p:nvSpPr>
          <p:cNvPr id="121" name="Google Shape;121;p21"/>
          <p:cNvSpPr txBox="1"/>
          <p:nvPr/>
        </p:nvSpPr>
        <p:spPr>
          <a:xfrm>
            <a:off x="3305700" y="2864325"/>
            <a:ext cx="7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w3</a:t>
            </a:r>
            <a:endParaRPr b="1"/>
          </a:p>
        </p:txBody>
      </p:sp>
      <p:sp>
        <p:nvSpPr>
          <p:cNvPr id="122" name="Google Shape;122;p21"/>
          <p:cNvSpPr/>
          <p:nvPr/>
        </p:nvSpPr>
        <p:spPr>
          <a:xfrm>
            <a:off x="5286125" y="2190650"/>
            <a:ext cx="759000" cy="47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Activation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Function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2204350" y="1169850"/>
            <a:ext cx="386700" cy="3288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24" name="Google Shape;124;p21"/>
          <p:cNvSpPr/>
          <p:nvPr/>
        </p:nvSpPr>
        <p:spPr>
          <a:xfrm>
            <a:off x="2486200" y="2045375"/>
            <a:ext cx="386700" cy="3288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2979250" y="2900025"/>
            <a:ext cx="386700" cy="3288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486200" y="2023638"/>
            <a:ext cx="4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2979250" y="2864313"/>
            <a:ext cx="4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 flipH="1" rot="10800000">
            <a:off x="3759925" y="3228725"/>
            <a:ext cx="5006100" cy="1629600"/>
          </a:xfrm>
          <a:prstGeom prst="wedgeRectCallout">
            <a:avLst>
              <a:gd fmla="val -30410" name="adj1"/>
              <a:gd fmla="val 7402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2204350" y="1147263"/>
            <a:ext cx="4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x1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600" y="3974027"/>
            <a:ext cx="1721525" cy="82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013570" y="4031720"/>
            <a:ext cx="1042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0" l="0" r="9461" t="0"/>
          <a:stretch/>
        </p:blipFill>
        <p:spPr>
          <a:xfrm>
            <a:off x="3960600" y="3487575"/>
            <a:ext cx="4212950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02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876" name="Google Shape;1876;p102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102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8" name="Google Shape;1878;p102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9" name="Google Shape;1879;p102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0" name="Google Shape;1880;p102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1" name="Google Shape;1881;p102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2" name="Google Shape;188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102"/>
          <p:cNvSpPr/>
          <p:nvPr/>
        </p:nvSpPr>
        <p:spPr>
          <a:xfrm>
            <a:off x="3461625" y="1760125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5" name="Google Shape;1885;p102"/>
          <p:cNvCxnSpPr/>
          <p:nvPr/>
        </p:nvCxnSpPr>
        <p:spPr>
          <a:xfrm>
            <a:off x="3568875" y="1946725"/>
            <a:ext cx="10200" cy="18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86" name="Google Shape;1886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7131" y="3941488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02"/>
          <p:cNvSpPr/>
          <p:nvPr/>
        </p:nvSpPr>
        <p:spPr>
          <a:xfrm flipH="1" rot="-4565">
            <a:off x="3461025" y="3807953"/>
            <a:ext cx="225900" cy="2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8" name="Google Shape;1888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6675" y="1260700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102"/>
          <p:cNvSpPr txBox="1"/>
          <p:nvPr/>
        </p:nvSpPr>
        <p:spPr>
          <a:xfrm>
            <a:off x="5510350" y="1221475"/>
            <a:ext cx="22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Inicializamos random:</a:t>
            </a:r>
            <a:endParaRPr/>
          </a:p>
        </p:txBody>
      </p:sp>
      <p:pic>
        <p:nvPicPr>
          <p:cNvPr id="1890" name="Google Shape;1890;p102"/>
          <p:cNvPicPr preferRelativeResize="0"/>
          <p:nvPr/>
        </p:nvPicPr>
        <p:blipFill rotWithShape="1">
          <a:blip r:embed="rId7">
            <a:alphaModFix/>
          </a:blip>
          <a:srcRect b="-20017" l="-5954" r="0" t="-22149"/>
          <a:stretch/>
        </p:blipFill>
        <p:spPr>
          <a:xfrm>
            <a:off x="6052875" y="2158600"/>
            <a:ext cx="2053850" cy="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102"/>
          <p:cNvSpPr/>
          <p:nvPr/>
        </p:nvSpPr>
        <p:spPr>
          <a:xfrm rot="3059688">
            <a:off x="2928814" y="1520549"/>
            <a:ext cx="512557" cy="309702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92" name="Google Shape;1892;p102"/>
          <p:cNvSpPr/>
          <p:nvPr/>
        </p:nvSpPr>
        <p:spPr>
          <a:xfrm>
            <a:off x="3247125" y="1972000"/>
            <a:ext cx="214500" cy="18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3" name="Google Shape;1893;p102"/>
          <p:cNvCxnSpPr/>
          <p:nvPr/>
        </p:nvCxnSpPr>
        <p:spPr>
          <a:xfrm>
            <a:off x="3349275" y="2158600"/>
            <a:ext cx="14400" cy="15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03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899" name="Google Shape;1899;p103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103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1" name="Google Shape;1901;p103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2" name="Google Shape;1902;p103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3" name="Google Shape;1903;p103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4" name="Google Shape;1904;p103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5" name="Google Shape;190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103"/>
          <p:cNvSpPr/>
          <p:nvPr/>
        </p:nvSpPr>
        <p:spPr>
          <a:xfrm>
            <a:off x="3461625" y="1760125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8" name="Google Shape;1908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0756" y="3993163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103"/>
          <p:cNvSpPr/>
          <p:nvPr/>
        </p:nvSpPr>
        <p:spPr>
          <a:xfrm flipH="1" rot="-4257">
            <a:off x="2233424" y="3808700"/>
            <a:ext cx="1453501" cy="2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0" name="Google Shape;1910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6675" y="1260700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103"/>
          <p:cNvSpPr txBox="1"/>
          <p:nvPr/>
        </p:nvSpPr>
        <p:spPr>
          <a:xfrm>
            <a:off x="5510350" y="1221475"/>
            <a:ext cx="22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Inicializamos random:</a:t>
            </a:r>
            <a:endParaRPr/>
          </a:p>
        </p:txBody>
      </p:sp>
      <p:pic>
        <p:nvPicPr>
          <p:cNvPr id="1912" name="Google Shape;1912;p103"/>
          <p:cNvPicPr preferRelativeResize="0"/>
          <p:nvPr/>
        </p:nvPicPr>
        <p:blipFill rotWithShape="1">
          <a:blip r:embed="rId7">
            <a:alphaModFix/>
          </a:blip>
          <a:srcRect b="-20017" l="-5954" r="0" t="-22149"/>
          <a:stretch/>
        </p:blipFill>
        <p:spPr>
          <a:xfrm>
            <a:off x="6052875" y="2158600"/>
            <a:ext cx="2053850" cy="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03"/>
          <p:cNvSpPr/>
          <p:nvPr/>
        </p:nvSpPr>
        <p:spPr>
          <a:xfrm rot="3059688">
            <a:off x="2928814" y="1520549"/>
            <a:ext cx="512557" cy="309702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14" name="Google Shape;1914;p103"/>
          <p:cNvSpPr/>
          <p:nvPr/>
        </p:nvSpPr>
        <p:spPr>
          <a:xfrm>
            <a:off x="3247125" y="1972000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03"/>
          <p:cNvSpPr/>
          <p:nvPr/>
        </p:nvSpPr>
        <p:spPr>
          <a:xfrm rot="3059507">
            <a:off x="2713535" y="1754359"/>
            <a:ext cx="580519" cy="353241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16" name="Google Shape;1916;p103"/>
          <p:cNvSpPr/>
          <p:nvPr/>
        </p:nvSpPr>
        <p:spPr>
          <a:xfrm rot="3059528">
            <a:off x="2475431" y="2117969"/>
            <a:ext cx="689152" cy="265053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17" name="Google Shape;1917;p103"/>
          <p:cNvSpPr/>
          <p:nvPr/>
        </p:nvSpPr>
        <p:spPr>
          <a:xfrm rot="3843145">
            <a:off x="1623426" y="3055824"/>
            <a:ext cx="689142" cy="254748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18" name="Google Shape;1918;p103"/>
          <p:cNvSpPr/>
          <p:nvPr/>
        </p:nvSpPr>
        <p:spPr>
          <a:xfrm>
            <a:off x="2929575" y="2186625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03"/>
          <p:cNvSpPr/>
          <p:nvPr/>
        </p:nvSpPr>
        <p:spPr>
          <a:xfrm>
            <a:off x="2858238" y="2555650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03"/>
          <p:cNvSpPr/>
          <p:nvPr/>
        </p:nvSpPr>
        <p:spPr>
          <a:xfrm>
            <a:off x="2665925" y="2896488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03"/>
          <p:cNvSpPr/>
          <p:nvPr/>
        </p:nvSpPr>
        <p:spPr>
          <a:xfrm>
            <a:off x="2324250" y="3089888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3"/>
          <p:cNvSpPr/>
          <p:nvPr/>
        </p:nvSpPr>
        <p:spPr>
          <a:xfrm>
            <a:off x="2109750" y="3379025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03"/>
          <p:cNvSpPr/>
          <p:nvPr/>
        </p:nvSpPr>
        <p:spPr>
          <a:xfrm>
            <a:off x="1860738" y="3518113"/>
            <a:ext cx="214500" cy="18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03"/>
          <p:cNvSpPr txBox="1"/>
          <p:nvPr/>
        </p:nvSpPr>
        <p:spPr>
          <a:xfrm rot="-3048192">
            <a:off x="2048448" y="2325699"/>
            <a:ext cx="639888" cy="6464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...</a:t>
            </a:r>
            <a:endParaRPr sz="3000"/>
          </a:p>
        </p:txBody>
      </p:sp>
      <p:sp>
        <p:nvSpPr>
          <p:cNvPr id="1925" name="Google Shape;1925;p103"/>
          <p:cNvSpPr txBox="1"/>
          <p:nvPr/>
        </p:nvSpPr>
        <p:spPr>
          <a:xfrm>
            <a:off x="5510350" y="1690050"/>
            <a:ext cx="25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Repetir hasta algún criterio: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04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931" name="Google Shape;1931;p104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04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3" name="Google Shape;1933;p104"/>
          <p:cNvCxnSpPr/>
          <p:nvPr/>
        </p:nvCxnSpPr>
        <p:spPr>
          <a:xfrm rot="10800000">
            <a:off x="567200" y="1378800"/>
            <a:ext cx="19500" cy="23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4" name="Google Shape;1934;p104"/>
          <p:cNvCxnSpPr/>
          <p:nvPr/>
        </p:nvCxnSpPr>
        <p:spPr>
          <a:xfrm flipH="1" rot="10800000">
            <a:off x="586700" y="3764700"/>
            <a:ext cx="3563400" cy="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5" name="Google Shape;1935;p104"/>
          <p:cNvSpPr/>
          <p:nvPr/>
        </p:nvSpPr>
        <p:spPr>
          <a:xfrm>
            <a:off x="782275" y="1577888"/>
            <a:ext cx="2992225" cy="1987725"/>
          </a:xfrm>
          <a:custGeom>
            <a:rect b="b" l="l" r="r" t="t"/>
            <a:pathLst>
              <a:path extrusionOk="0" h="79509" w="119689">
                <a:moveTo>
                  <a:pt x="0" y="8605"/>
                </a:moveTo>
                <a:cubicBezTo>
                  <a:pt x="0" y="13621"/>
                  <a:pt x="105" y="18981"/>
                  <a:pt x="2347" y="23468"/>
                </a:cubicBezTo>
                <a:cubicBezTo>
                  <a:pt x="3564" y="25903"/>
                  <a:pt x="8244" y="23891"/>
                  <a:pt x="10170" y="25815"/>
                </a:cubicBezTo>
                <a:cubicBezTo>
                  <a:pt x="11575" y="27218"/>
                  <a:pt x="10672" y="30554"/>
                  <a:pt x="12516" y="31291"/>
                </a:cubicBezTo>
                <a:cubicBezTo>
                  <a:pt x="18377" y="33635"/>
                  <a:pt x="22916" y="38561"/>
                  <a:pt x="27380" y="43025"/>
                </a:cubicBezTo>
                <a:cubicBezTo>
                  <a:pt x="28684" y="44329"/>
                  <a:pt x="27140" y="46967"/>
                  <a:pt x="28162" y="48501"/>
                </a:cubicBezTo>
                <a:cubicBezTo>
                  <a:pt x="30014" y="51280"/>
                  <a:pt x="32927" y="53337"/>
                  <a:pt x="34420" y="56324"/>
                </a:cubicBezTo>
                <a:cubicBezTo>
                  <a:pt x="36755" y="60995"/>
                  <a:pt x="31513" y="68275"/>
                  <a:pt x="35203" y="71970"/>
                </a:cubicBezTo>
                <a:cubicBezTo>
                  <a:pt x="38270" y="75040"/>
                  <a:pt x="42037" y="77638"/>
                  <a:pt x="46154" y="79010"/>
                </a:cubicBezTo>
                <a:cubicBezTo>
                  <a:pt x="52143" y="81005"/>
                  <a:pt x="56554" y="71740"/>
                  <a:pt x="61018" y="67276"/>
                </a:cubicBezTo>
                <a:cubicBezTo>
                  <a:pt x="67411" y="60883"/>
                  <a:pt x="78689" y="59935"/>
                  <a:pt x="83704" y="52413"/>
                </a:cubicBezTo>
                <a:cubicBezTo>
                  <a:pt x="86906" y="47611"/>
                  <a:pt x="86600" y="41148"/>
                  <a:pt x="89180" y="35985"/>
                </a:cubicBezTo>
                <a:cubicBezTo>
                  <a:pt x="93028" y="28284"/>
                  <a:pt x="97952" y="20947"/>
                  <a:pt x="104043" y="14863"/>
                </a:cubicBezTo>
                <a:cubicBezTo>
                  <a:pt x="109133" y="9780"/>
                  <a:pt x="119689" y="7193"/>
                  <a:pt x="119689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6" name="Google Shape;1936;p104"/>
          <p:cNvSpPr txBox="1"/>
          <p:nvPr/>
        </p:nvSpPr>
        <p:spPr>
          <a:xfrm>
            <a:off x="176025" y="860500"/>
            <a:ext cx="9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7" name="Google Shape;193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996511"/>
            <a:ext cx="978000" cy="3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875" y="3764700"/>
            <a:ext cx="214418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104"/>
          <p:cNvSpPr/>
          <p:nvPr/>
        </p:nvSpPr>
        <p:spPr>
          <a:xfrm>
            <a:off x="3461625" y="1760125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0" name="Google Shape;1940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0756" y="3993163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104"/>
          <p:cNvSpPr/>
          <p:nvPr/>
        </p:nvSpPr>
        <p:spPr>
          <a:xfrm flipH="1" rot="-4257">
            <a:off x="2233424" y="3808700"/>
            <a:ext cx="1453501" cy="2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2" name="Google Shape;1942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6675" y="1260700"/>
            <a:ext cx="214500" cy="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104"/>
          <p:cNvSpPr txBox="1"/>
          <p:nvPr/>
        </p:nvSpPr>
        <p:spPr>
          <a:xfrm>
            <a:off x="5510350" y="1221475"/>
            <a:ext cx="22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Inicializamos random:</a:t>
            </a:r>
            <a:endParaRPr/>
          </a:p>
        </p:txBody>
      </p:sp>
      <p:pic>
        <p:nvPicPr>
          <p:cNvPr id="1944" name="Google Shape;1944;p104"/>
          <p:cNvPicPr preferRelativeResize="0"/>
          <p:nvPr/>
        </p:nvPicPr>
        <p:blipFill rotWithShape="1">
          <a:blip r:embed="rId7">
            <a:alphaModFix/>
          </a:blip>
          <a:srcRect b="-20017" l="-5954" r="0" t="-22149"/>
          <a:stretch/>
        </p:blipFill>
        <p:spPr>
          <a:xfrm>
            <a:off x="6052875" y="2158600"/>
            <a:ext cx="2053850" cy="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Google Shape;1945;p104"/>
          <p:cNvSpPr/>
          <p:nvPr/>
        </p:nvSpPr>
        <p:spPr>
          <a:xfrm rot="3059688">
            <a:off x="2928814" y="1520549"/>
            <a:ext cx="512557" cy="309702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46" name="Google Shape;1946;p104"/>
          <p:cNvSpPr/>
          <p:nvPr/>
        </p:nvSpPr>
        <p:spPr>
          <a:xfrm>
            <a:off x="3247125" y="1972000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04"/>
          <p:cNvSpPr/>
          <p:nvPr/>
        </p:nvSpPr>
        <p:spPr>
          <a:xfrm rot="3059507">
            <a:off x="2713535" y="1754359"/>
            <a:ext cx="580519" cy="353241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48" name="Google Shape;1948;p104"/>
          <p:cNvSpPr/>
          <p:nvPr/>
        </p:nvSpPr>
        <p:spPr>
          <a:xfrm rot="3059528">
            <a:off x="2475431" y="2117969"/>
            <a:ext cx="689152" cy="265053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49" name="Google Shape;1949;p104"/>
          <p:cNvSpPr/>
          <p:nvPr/>
        </p:nvSpPr>
        <p:spPr>
          <a:xfrm rot="3843145">
            <a:off x="1623426" y="3055824"/>
            <a:ext cx="689142" cy="254748"/>
          </a:xfrm>
          <a:custGeom>
            <a:rect b="b" l="l" r="r" t="t"/>
            <a:pathLst>
              <a:path extrusionOk="0" h="16428" w="20502">
                <a:moveTo>
                  <a:pt x="16590" y="0"/>
                </a:moveTo>
                <a:cubicBezTo>
                  <a:pt x="13852" y="1956"/>
                  <a:pt x="-489" y="8997"/>
                  <a:pt x="163" y="11735"/>
                </a:cubicBezTo>
                <a:cubicBezTo>
                  <a:pt x="815" y="14473"/>
                  <a:pt x="17112" y="15646"/>
                  <a:pt x="20502" y="1642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50" name="Google Shape;1950;p104"/>
          <p:cNvSpPr/>
          <p:nvPr/>
        </p:nvSpPr>
        <p:spPr>
          <a:xfrm>
            <a:off x="2929575" y="2186625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104"/>
          <p:cNvSpPr/>
          <p:nvPr/>
        </p:nvSpPr>
        <p:spPr>
          <a:xfrm>
            <a:off x="2858238" y="2555650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04"/>
          <p:cNvSpPr/>
          <p:nvPr/>
        </p:nvSpPr>
        <p:spPr>
          <a:xfrm>
            <a:off x="2665925" y="2896488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104"/>
          <p:cNvSpPr/>
          <p:nvPr/>
        </p:nvSpPr>
        <p:spPr>
          <a:xfrm>
            <a:off x="2324250" y="3089888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04"/>
          <p:cNvSpPr/>
          <p:nvPr/>
        </p:nvSpPr>
        <p:spPr>
          <a:xfrm>
            <a:off x="2109750" y="3379025"/>
            <a:ext cx="214500" cy="186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04"/>
          <p:cNvSpPr/>
          <p:nvPr/>
        </p:nvSpPr>
        <p:spPr>
          <a:xfrm>
            <a:off x="1860738" y="3518113"/>
            <a:ext cx="214500" cy="18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4"/>
          <p:cNvSpPr txBox="1"/>
          <p:nvPr/>
        </p:nvSpPr>
        <p:spPr>
          <a:xfrm rot="-3048192">
            <a:off x="2048448" y="2325699"/>
            <a:ext cx="639888" cy="6464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...</a:t>
            </a:r>
            <a:endParaRPr sz="3000"/>
          </a:p>
        </p:txBody>
      </p:sp>
      <p:sp>
        <p:nvSpPr>
          <p:cNvPr id="1957" name="Google Shape;1957;p104"/>
          <p:cNvSpPr txBox="1"/>
          <p:nvPr/>
        </p:nvSpPr>
        <p:spPr>
          <a:xfrm>
            <a:off x="5510350" y="1690050"/>
            <a:ext cx="25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Repetir hasta algún criterio:</a:t>
            </a:r>
            <a:endParaRPr/>
          </a:p>
        </p:txBody>
      </p:sp>
      <p:sp>
        <p:nvSpPr>
          <p:cNvPr id="1958" name="Google Shape;1958;p104"/>
          <p:cNvSpPr txBox="1"/>
          <p:nvPr/>
        </p:nvSpPr>
        <p:spPr>
          <a:xfrm>
            <a:off x="2139050" y="4027463"/>
            <a:ext cx="17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minimiza: </a:t>
            </a:r>
            <a:endParaRPr/>
          </a:p>
        </p:txBody>
      </p:sp>
      <p:pic>
        <p:nvPicPr>
          <p:cNvPr id="1959" name="Google Shape;1959;p104"/>
          <p:cNvPicPr preferRelativeResize="0"/>
          <p:nvPr/>
        </p:nvPicPr>
        <p:blipFill rotWithShape="1">
          <a:blip r:embed="rId8">
            <a:alphaModFix/>
          </a:blip>
          <a:srcRect b="0" l="54170" r="0" t="-49723"/>
          <a:stretch/>
        </p:blipFill>
        <p:spPr>
          <a:xfrm>
            <a:off x="2366988" y="4348375"/>
            <a:ext cx="81237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05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" sz="3600"/>
              <a:t>Gradient Descent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600"/>
          </a:p>
        </p:txBody>
      </p:sp>
      <p:sp>
        <p:nvSpPr>
          <p:cNvPr id="1965" name="Google Shape;1965;p105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105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7" name="Google Shape;196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13" y="1415463"/>
            <a:ext cx="4381976" cy="29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DB01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06"/>
          <p:cNvSpPr txBox="1"/>
          <p:nvPr>
            <p:ph type="ctrTitle"/>
          </p:nvPr>
        </p:nvSpPr>
        <p:spPr>
          <a:xfrm>
            <a:off x="311700" y="2203875"/>
            <a:ext cx="852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Backpropagation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07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Backpropagation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Automatic Differentiation</a:t>
            </a:r>
            <a:endParaRPr sz="2400"/>
          </a:p>
        </p:txBody>
      </p:sp>
      <p:sp>
        <p:nvSpPr>
          <p:cNvPr id="1978" name="Google Shape;1978;p107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107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107"/>
          <p:cNvSpPr/>
          <p:nvPr/>
        </p:nvSpPr>
        <p:spPr>
          <a:xfrm>
            <a:off x="730325" y="2195650"/>
            <a:ext cx="962400" cy="9024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x1</a:t>
            </a:r>
            <a:endParaRPr b="1" sz="1700"/>
          </a:p>
        </p:txBody>
      </p:sp>
      <p:sp>
        <p:nvSpPr>
          <p:cNvPr id="1981" name="Google Shape;1981;p107"/>
          <p:cNvSpPr/>
          <p:nvPr/>
        </p:nvSpPr>
        <p:spPr>
          <a:xfrm>
            <a:off x="3332325" y="2195650"/>
            <a:ext cx="962400" cy="9024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h1</a:t>
            </a:r>
            <a:endParaRPr b="1" sz="1800"/>
          </a:p>
        </p:txBody>
      </p:sp>
      <p:sp>
        <p:nvSpPr>
          <p:cNvPr id="1982" name="Google Shape;1982;p107"/>
          <p:cNvSpPr/>
          <p:nvPr/>
        </p:nvSpPr>
        <p:spPr>
          <a:xfrm>
            <a:off x="5934325" y="2195650"/>
            <a:ext cx="962400" cy="902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y’</a:t>
            </a:r>
            <a:endParaRPr b="1" sz="2000"/>
          </a:p>
        </p:txBody>
      </p:sp>
      <p:cxnSp>
        <p:nvCxnSpPr>
          <p:cNvPr id="1983" name="Google Shape;1983;p107"/>
          <p:cNvCxnSpPr>
            <a:stCxn id="1980" idx="6"/>
            <a:endCxn id="1981" idx="2"/>
          </p:cNvCxnSpPr>
          <p:nvPr/>
        </p:nvCxnSpPr>
        <p:spPr>
          <a:xfrm>
            <a:off x="1692725" y="2646850"/>
            <a:ext cx="16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107"/>
          <p:cNvCxnSpPr>
            <a:stCxn id="1981" idx="6"/>
            <a:endCxn id="1982" idx="2"/>
          </p:cNvCxnSpPr>
          <p:nvPr/>
        </p:nvCxnSpPr>
        <p:spPr>
          <a:xfrm>
            <a:off x="4294725" y="2646850"/>
            <a:ext cx="16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5" name="Google Shape;1985;p107"/>
          <p:cNvSpPr txBox="1"/>
          <p:nvPr/>
        </p:nvSpPr>
        <p:spPr>
          <a:xfrm>
            <a:off x="1663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de entrada</a:t>
            </a:r>
            <a:endParaRPr sz="1500"/>
          </a:p>
        </p:txBody>
      </p:sp>
      <p:sp>
        <p:nvSpPr>
          <p:cNvPr id="1986" name="Google Shape;1986;p107"/>
          <p:cNvSpPr txBox="1"/>
          <p:nvPr/>
        </p:nvSpPr>
        <p:spPr>
          <a:xfrm>
            <a:off x="27682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oculta</a:t>
            </a:r>
            <a:endParaRPr sz="1500"/>
          </a:p>
        </p:txBody>
      </p:sp>
      <p:sp>
        <p:nvSpPr>
          <p:cNvPr id="1987" name="Google Shape;1987;p107"/>
          <p:cNvSpPr txBox="1"/>
          <p:nvPr/>
        </p:nvSpPr>
        <p:spPr>
          <a:xfrm>
            <a:off x="53701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salida</a:t>
            </a:r>
            <a:endParaRPr sz="1500"/>
          </a:p>
        </p:txBody>
      </p:sp>
      <p:cxnSp>
        <p:nvCxnSpPr>
          <p:cNvPr id="1988" name="Google Shape;1988;p107"/>
          <p:cNvCxnSpPr/>
          <p:nvPr/>
        </p:nvCxnSpPr>
        <p:spPr>
          <a:xfrm flipH="1" rot="10800000">
            <a:off x="6896725" y="2631638"/>
            <a:ext cx="10374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89" name="Google Shape;198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850" y="2427361"/>
            <a:ext cx="978000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07"/>
          <p:cNvSpPr txBox="1"/>
          <p:nvPr/>
        </p:nvSpPr>
        <p:spPr>
          <a:xfrm>
            <a:off x="2023725" y="215050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w1</a:t>
            </a:r>
            <a:endParaRPr b="1"/>
          </a:p>
        </p:txBody>
      </p:sp>
      <p:sp>
        <p:nvSpPr>
          <p:cNvPr id="1991" name="Google Shape;1991;p107"/>
          <p:cNvSpPr txBox="1"/>
          <p:nvPr/>
        </p:nvSpPr>
        <p:spPr>
          <a:xfrm>
            <a:off x="4652075" y="215050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w2</a:t>
            </a:r>
            <a:endParaRPr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8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Backpropagation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Automatic Differentiation</a:t>
            </a:r>
            <a:endParaRPr sz="2400"/>
          </a:p>
        </p:txBody>
      </p:sp>
      <p:sp>
        <p:nvSpPr>
          <p:cNvPr id="1997" name="Google Shape;1997;p108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108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108"/>
          <p:cNvSpPr/>
          <p:nvPr/>
        </p:nvSpPr>
        <p:spPr>
          <a:xfrm>
            <a:off x="730325" y="2195650"/>
            <a:ext cx="962400" cy="9024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x1</a:t>
            </a:r>
            <a:endParaRPr b="1" sz="1700"/>
          </a:p>
        </p:txBody>
      </p:sp>
      <p:sp>
        <p:nvSpPr>
          <p:cNvPr id="2000" name="Google Shape;2000;p108"/>
          <p:cNvSpPr/>
          <p:nvPr/>
        </p:nvSpPr>
        <p:spPr>
          <a:xfrm>
            <a:off x="3332325" y="2195650"/>
            <a:ext cx="962400" cy="9024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h1</a:t>
            </a:r>
            <a:endParaRPr b="1" sz="1800"/>
          </a:p>
        </p:txBody>
      </p:sp>
      <p:sp>
        <p:nvSpPr>
          <p:cNvPr id="2001" name="Google Shape;2001;p108"/>
          <p:cNvSpPr/>
          <p:nvPr/>
        </p:nvSpPr>
        <p:spPr>
          <a:xfrm>
            <a:off x="5934325" y="2195650"/>
            <a:ext cx="962400" cy="902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y’</a:t>
            </a:r>
            <a:endParaRPr b="1" sz="2000"/>
          </a:p>
        </p:txBody>
      </p:sp>
      <p:cxnSp>
        <p:nvCxnSpPr>
          <p:cNvPr id="2002" name="Google Shape;2002;p108"/>
          <p:cNvCxnSpPr>
            <a:stCxn id="1999" idx="6"/>
            <a:endCxn id="2000" idx="2"/>
          </p:cNvCxnSpPr>
          <p:nvPr/>
        </p:nvCxnSpPr>
        <p:spPr>
          <a:xfrm>
            <a:off x="1692725" y="2646850"/>
            <a:ext cx="16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08"/>
          <p:cNvCxnSpPr>
            <a:stCxn id="2000" idx="6"/>
            <a:endCxn id="2001" idx="2"/>
          </p:cNvCxnSpPr>
          <p:nvPr/>
        </p:nvCxnSpPr>
        <p:spPr>
          <a:xfrm>
            <a:off x="4294725" y="2646850"/>
            <a:ext cx="16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4" name="Google Shape;2004;p108"/>
          <p:cNvSpPr txBox="1"/>
          <p:nvPr/>
        </p:nvSpPr>
        <p:spPr>
          <a:xfrm>
            <a:off x="1663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de entrada</a:t>
            </a:r>
            <a:endParaRPr sz="1500"/>
          </a:p>
        </p:txBody>
      </p:sp>
      <p:sp>
        <p:nvSpPr>
          <p:cNvPr id="2005" name="Google Shape;2005;p108"/>
          <p:cNvSpPr txBox="1"/>
          <p:nvPr/>
        </p:nvSpPr>
        <p:spPr>
          <a:xfrm>
            <a:off x="27682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oculta</a:t>
            </a:r>
            <a:endParaRPr sz="1500"/>
          </a:p>
        </p:txBody>
      </p:sp>
      <p:sp>
        <p:nvSpPr>
          <p:cNvPr id="2006" name="Google Shape;2006;p108"/>
          <p:cNvSpPr txBox="1"/>
          <p:nvPr/>
        </p:nvSpPr>
        <p:spPr>
          <a:xfrm>
            <a:off x="53701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salida</a:t>
            </a:r>
            <a:endParaRPr sz="1500"/>
          </a:p>
        </p:txBody>
      </p:sp>
      <p:cxnSp>
        <p:nvCxnSpPr>
          <p:cNvPr id="2007" name="Google Shape;2007;p108"/>
          <p:cNvCxnSpPr/>
          <p:nvPr/>
        </p:nvCxnSpPr>
        <p:spPr>
          <a:xfrm flipH="1" rot="10800000">
            <a:off x="6896725" y="2631638"/>
            <a:ext cx="10374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8" name="Google Shape;200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850" y="2427361"/>
            <a:ext cx="978000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08"/>
          <p:cNvSpPr txBox="1"/>
          <p:nvPr/>
        </p:nvSpPr>
        <p:spPr>
          <a:xfrm>
            <a:off x="2023725" y="215050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w1</a:t>
            </a:r>
            <a:endParaRPr b="1"/>
          </a:p>
        </p:txBody>
      </p:sp>
      <p:sp>
        <p:nvSpPr>
          <p:cNvPr id="2010" name="Google Shape;2010;p108"/>
          <p:cNvSpPr txBox="1"/>
          <p:nvPr/>
        </p:nvSpPr>
        <p:spPr>
          <a:xfrm>
            <a:off x="4652075" y="215050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w2</a:t>
            </a:r>
            <a:endParaRPr b="1"/>
          </a:p>
        </p:txBody>
      </p:sp>
      <p:cxnSp>
        <p:nvCxnSpPr>
          <p:cNvPr id="2011" name="Google Shape;2011;p108"/>
          <p:cNvCxnSpPr/>
          <p:nvPr/>
        </p:nvCxnSpPr>
        <p:spPr>
          <a:xfrm flipH="1">
            <a:off x="6896725" y="2932575"/>
            <a:ext cx="1173000" cy="1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2" name="Google Shape;2012;p108"/>
          <p:cNvPicPr preferRelativeResize="0"/>
          <p:nvPr/>
        </p:nvPicPr>
        <p:blipFill rotWithShape="1">
          <a:blip r:embed="rId4">
            <a:alphaModFix/>
          </a:blip>
          <a:srcRect b="0" l="0" r="25882" t="0"/>
          <a:stretch/>
        </p:blipFill>
        <p:spPr>
          <a:xfrm>
            <a:off x="6832225" y="3137725"/>
            <a:ext cx="17788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09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Backpropagation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Automatic Differentiation</a:t>
            </a:r>
            <a:endParaRPr sz="2400"/>
          </a:p>
        </p:txBody>
      </p:sp>
      <p:sp>
        <p:nvSpPr>
          <p:cNvPr id="2018" name="Google Shape;2018;p109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109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109"/>
          <p:cNvSpPr/>
          <p:nvPr/>
        </p:nvSpPr>
        <p:spPr>
          <a:xfrm>
            <a:off x="730325" y="2195650"/>
            <a:ext cx="962400" cy="9024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x1</a:t>
            </a:r>
            <a:endParaRPr b="1" sz="1700"/>
          </a:p>
        </p:txBody>
      </p:sp>
      <p:sp>
        <p:nvSpPr>
          <p:cNvPr id="2021" name="Google Shape;2021;p109"/>
          <p:cNvSpPr/>
          <p:nvPr/>
        </p:nvSpPr>
        <p:spPr>
          <a:xfrm>
            <a:off x="3332325" y="2195650"/>
            <a:ext cx="962400" cy="9024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h1</a:t>
            </a:r>
            <a:endParaRPr b="1" sz="1800"/>
          </a:p>
        </p:txBody>
      </p:sp>
      <p:sp>
        <p:nvSpPr>
          <p:cNvPr id="2022" name="Google Shape;2022;p109"/>
          <p:cNvSpPr/>
          <p:nvPr/>
        </p:nvSpPr>
        <p:spPr>
          <a:xfrm>
            <a:off x="5934325" y="2195650"/>
            <a:ext cx="962400" cy="902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y’</a:t>
            </a:r>
            <a:endParaRPr b="1" sz="2000"/>
          </a:p>
        </p:txBody>
      </p:sp>
      <p:cxnSp>
        <p:nvCxnSpPr>
          <p:cNvPr id="2023" name="Google Shape;2023;p109"/>
          <p:cNvCxnSpPr>
            <a:stCxn id="2020" idx="6"/>
            <a:endCxn id="2021" idx="2"/>
          </p:cNvCxnSpPr>
          <p:nvPr/>
        </p:nvCxnSpPr>
        <p:spPr>
          <a:xfrm>
            <a:off x="1692725" y="2646850"/>
            <a:ext cx="16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4" name="Google Shape;2024;p109"/>
          <p:cNvCxnSpPr>
            <a:stCxn id="2021" idx="6"/>
            <a:endCxn id="2022" idx="2"/>
          </p:cNvCxnSpPr>
          <p:nvPr/>
        </p:nvCxnSpPr>
        <p:spPr>
          <a:xfrm>
            <a:off x="4294725" y="2646850"/>
            <a:ext cx="16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5" name="Google Shape;2025;p109"/>
          <p:cNvSpPr txBox="1"/>
          <p:nvPr/>
        </p:nvSpPr>
        <p:spPr>
          <a:xfrm>
            <a:off x="1663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de entrada</a:t>
            </a:r>
            <a:endParaRPr sz="1500"/>
          </a:p>
        </p:txBody>
      </p:sp>
      <p:sp>
        <p:nvSpPr>
          <p:cNvPr id="2026" name="Google Shape;2026;p109"/>
          <p:cNvSpPr txBox="1"/>
          <p:nvPr/>
        </p:nvSpPr>
        <p:spPr>
          <a:xfrm>
            <a:off x="27682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oculta</a:t>
            </a:r>
            <a:endParaRPr sz="1500"/>
          </a:p>
        </p:txBody>
      </p:sp>
      <p:sp>
        <p:nvSpPr>
          <p:cNvPr id="2027" name="Google Shape;2027;p109"/>
          <p:cNvSpPr txBox="1"/>
          <p:nvPr/>
        </p:nvSpPr>
        <p:spPr>
          <a:xfrm>
            <a:off x="53701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salida</a:t>
            </a:r>
            <a:endParaRPr sz="1500"/>
          </a:p>
        </p:txBody>
      </p:sp>
      <p:cxnSp>
        <p:nvCxnSpPr>
          <p:cNvPr id="2028" name="Google Shape;2028;p109"/>
          <p:cNvCxnSpPr/>
          <p:nvPr/>
        </p:nvCxnSpPr>
        <p:spPr>
          <a:xfrm flipH="1" rot="10800000">
            <a:off x="6896725" y="2631638"/>
            <a:ext cx="10374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9" name="Google Shape;202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850" y="2427361"/>
            <a:ext cx="978000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09"/>
          <p:cNvSpPr txBox="1"/>
          <p:nvPr/>
        </p:nvSpPr>
        <p:spPr>
          <a:xfrm>
            <a:off x="2023725" y="215050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w1</a:t>
            </a:r>
            <a:endParaRPr b="1"/>
          </a:p>
        </p:txBody>
      </p:sp>
      <p:sp>
        <p:nvSpPr>
          <p:cNvPr id="2031" name="Google Shape;2031;p109"/>
          <p:cNvSpPr txBox="1"/>
          <p:nvPr/>
        </p:nvSpPr>
        <p:spPr>
          <a:xfrm>
            <a:off x="4652075" y="215050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w2</a:t>
            </a:r>
            <a:endParaRPr b="1"/>
          </a:p>
        </p:txBody>
      </p:sp>
      <p:cxnSp>
        <p:nvCxnSpPr>
          <p:cNvPr id="2032" name="Google Shape;2032;p109"/>
          <p:cNvCxnSpPr/>
          <p:nvPr/>
        </p:nvCxnSpPr>
        <p:spPr>
          <a:xfrm flipH="1">
            <a:off x="6896725" y="2932575"/>
            <a:ext cx="1173000" cy="1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3" name="Google Shape;2033;p109"/>
          <p:cNvCxnSpPr/>
          <p:nvPr/>
        </p:nvCxnSpPr>
        <p:spPr>
          <a:xfrm rot="10800000">
            <a:off x="4317375" y="3019038"/>
            <a:ext cx="159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4" name="Google Shape;2034;p109"/>
          <p:cNvPicPr preferRelativeResize="0"/>
          <p:nvPr/>
        </p:nvPicPr>
        <p:blipFill rotWithShape="1">
          <a:blip r:embed="rId4">
            <a:alphaModFix/>
          </a:blip>
          <a:srcRect b="0" l="0" r="25882" t="0"/>
          <a:stretch/>
        </p:blipFill>
        <p:spPr>
          <a:xfrm>
            <a:off x="6832225" y="3137725"/>
            <a:ext cx="17788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9"/>
          <p:cNvPicPr preferRelativeResize="0"/>
          <p:nvPr/>
        </p:nvPicPr>
        <p:blipFill rotWithShape="1">
          <a:blip r:embed="rId4">
            <a:alphaModFix/>
          </a:blip>
          <a:srcRect b="0" l="0" r="-21418" t="0"/>
          <a:stretch/>
        </p:blipFill>
        <p:spPr>
          <a:xfrm>
            <a:off x="4147800" y="3790075"/>
            <a:ext cx="29141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0"/>
          <p:cNvSpPr txBox="1"/>
          <p:nvPr>
            <p:ph type="title"/>
          </p:nvPr>
        </p:nvSpPr>
        <p:spPr>
          <a:xfrm>
            <a:off x="311800" y="22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/>
              <a:t>Backpropagation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Automatic Differentiation</a:t>
            </a:r>
            <a:endParaRPr sz="2400"/>
          </a:p>
        </p:txBody>
      </p:sp>
      <p:sp>
        <p:nvSpPr>
          <p:cNvPr id="2041" name="Google Shape;2041;p110"/>
          <p:cNvSpPr/>
          <p:nvPr/>
        </p:nvSpPr>
        <p:spPr>
          <a:xfrm>
            <a:off x="100" y="4957125"/>
            <a:ext cx="9144000" cy="186600"/>
          </a:xfrm>
          <a:prstGeom prst="rect">
            <a:avLst/>
          </a:prstGeom>
          <a:solidFill>
            <a:srgbClr val="FDDB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110"/>
          <p:cNvSpPr txBox="1"/>
          <p:nvPr/>
        </p:nvSpPr>
        <p:spPr>
          <a:xfrm>
            <a:off x="29650" y="4889500"/>
            <a:ext cx="9084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Saturdays.AI La Paz						     										      </a:t>
            </a:r>
            <a:r>
              <a:rPr lang="es" sz="1000"/>
              <a:t>1</a:t>
            </a:r>
            <a:r>
              <a:rPr b="0" i="0" lang="e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</a:t>
            </a:r>
            <a:r>
              <a:rPr lang="es" sz="1000"/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110"/>
          <p:cNvSpPr/>
          <p:nvPr/>
        </p:nvSpPr>
        <p:spPr>
          <a:xfrm>
            <a:off x="730325" y="2195650"/>
            <a:ext cx="962400" cy="902400"/>
          </a:xfrm>
          <a:prstGeom prst="ellipse">
            <a:avLst/>
          </a:prstGeom>
          <a:solidFill>
            <a:srgbClr val="FDDB0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x1</a:t>
            </a:r>
            <a:endParaRPr b="1" sz="1700"/>
          </a:p>
        </p:txBody>
      </p:sp>
      <p:sp>
        <p:nvSpPr>
          <p:cNvPr id="2044" name="Google Shape;2044;p110"/>
          <p:cNvSpPr/>
          <p:nvPr/>
        </p:nvSpPr>
        <p:spPr>
          <a:xfrm>
            <a:off x="3332325" y="2195650"/>
            <a:ext cx="962400" cy="9024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h1</a:t>
            </a:r>
            <a:endParaRPr b="1" sz="1800"/>
          </a:p>
        </p:txBody>
      </p:sp>
      <p:sp>
        <p:nvSpPr>
          <p:cNvPr id="2045" name="Google Shape;2045;p110"/>
          <p:cNvSpPr/>
          <p:nvPr/>
        </p:nvSpPr>
        <p:spPr>
          <a:xfrm>
            <a:off x="5934325" y="2195650"/>
            <a:ext cx="962400" cy="9024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y’</a:t>
            </a:r>
            <a:endParaRPr b="1" sz="2000"/>
          </a:p>
        </p:txBody>
      </p:sp>
      <p:cxnSp>
        <p:nvCxnSpPr>
          <p:cNvPr id="2046" name="Google Shape;2046;p110"/>
          <p:cNvCxnSpPr>
            <a:stCxn id="2043" idx="6"/>
            <a:endCxn id="2044" idx="2"/>
          </p:cNvCxnSpPr>
          <p:nvPr/>
        </p:nvCxnSpPr>
        <p:spPr>
          <a:xfrm>
            <a:off x="1692725" y="2646850"/>
            <a:ext cx="16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7" name="Google Shape;2047;p110"/>
          <p:cNvCxnSpPr>
            <a:stCxn id="2044" idx="6"/>
            <a:endCxn id="2045" idx="2"/>
          </p:cNvCxnSpPr>
          <p:nvPr/>
        </p:nvCxnSpPr>
        <p:spPr>
          <a:xfrm>
            <a:off x="4294725" y="2646850"/>
            <a:ext cx="16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8" name="Google Shape;2048;p110"/>
          <p:cNvSpPr txBox="1"/>
          <p:nvPr/>
        </p:nvSpPr>
        <p:spPr>
          <a:xfrm>
            <a:off x="1663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de entrada</a:t>
            </a:r>
            <a:endParaRPr sz="1500"/>
          </a:p>
        </p:txBody>
      </p:sp>
      <p:sp>
        <p:nvSpPr>
          <p:cNvPr id="2049" name="Google Shape;2049;p110"/>
          <p:cNvSpPr txBox="1"/>
          <p:nvPr/>
        </p:nvSpPr>
        <p:spPr>
          <a:xfrm>
            <a:off x="27682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oculta</a:t>
            </a:r>
            <a:endParaRPr sz="1500"/>
          </a:p>
        </p:txBody>
      </p:sp>
      <p:sp>
        <p:nvSpPr>
          <p:cNvPr id="2050" name="Google Shape;2050;p110"/>
          <p:cNvSpPr txBox="1"/>
          <p:nvPr/>
        </p:nvSpPr>
        <p:spPr>
          <a:xfrm>
            <a:off x="5370125" y="1377825"/>
            <a:ext cx="2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Capa salida</a:t>
            </a:r>
            <a:endParaRPr sz="1500"/>
          </a:p>
        </p:txBody>
      </p:sp>
      <p:cxnSp>
        <p:nvCxnSpPr>
          <p:cNvPr id="2051" name="Google Shape;2051;p110"/>
          <p:cNvCxnSpPr/>
          <p:nvPr/>
        </p:nvCxnSpPr>
        <p:spPr>
          <a:xfrm flipH="1" rot="10800000">
            <a:off x="6896725" y="2631638"/>
            <a:ext cx="10374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52" name="Google Shape;205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850" y="2427361"/>
            <a:ext cx="978000" cy="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110"/>
          <p:cNvSpPr txBox="1"/>
          <p:nvPr/>
        </p:nvSpPr>
        <p:spPr>
          <a:xfrm>
            <a:off x="2023725" y="215050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w1</a:t>
            </a:r>
            <a:endParaRPr b="1"/>
          </a:p>
        </p:txBody>
      </p:sp>
      <p:sp>
        <p:nvSpPr>
          <p:cNvPr id="2054" name="Google Shape;2054;p110"/>
          <p:cNvSpPr txBox="1"/>
          <p:nvPr/>
        </p:nvSpPr>
        <p:spPr>
          <a:xfrm>
            <a:off x="4652075" y="215050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w2</a:t>
            </a:r>
            <a:endParaRPr b="1"/>
          </a:p>
        </p:txBody>
      </p:sp>
      <p:cxnSp>
        <p:nvCxnSpPr>
          <p:cNvPr id="2055" name="Google Shape;2055;p110"/>
          <p:cNvCxnSpPr/>
          <p:nvPr/>
        </p:nvCxnSpPr>
        <p:spPr>
          <a:xfrm flipH="1">
            <a:off x="6896725" y="2932575"/>
            <a:ext cx="1173000" cy="1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10"/>
          <p:cNvCxnSpPr/>
          <p:nvPr/>
        </p:nvCxnSpPr>
        <p:spPr>
          <a:xfrm rot="10800000">
            <a:off x="4317375" y="3019038"/>
            <a:ext cx="159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57" name="Google Shape;2057;p110"/>
          <p:cNvPicPr preferRelativeResize="0"/>
          <p:nvPr/>
        </p:nvPicPr>
        <p:blipFill rotWithShape="1">
          <a:blip r:embed="rId4">
            <a:alphaModFix/>
          </a:blip>
          <a:srcRect b="0" l="0" r="25882" t="0"/>
          <a:stretch/>
        </p:blipFill>
        <p:spPr>
          <a:xfrm>
            <a:off x="6832225" y="3137725"/>
            <a:ext cx="17788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110"/>
          <p:cNvPicPr preferRelativeResize="0"/>
          <p:nvPr/>
        </p:nvPicPr>
        <p:blipFill rotWithShape="1">
          <a:blip r:embed="rId4">
            <a:alphaModFix/>
          </a:blip>
          <a:srcRect b="0" l="0" r="-21418" t="0"/>
          <a:stretch/>
        </p:blipFill>
        <p:spPr>
          <a:xfrm>
            <a:off x="4147800" y="3790075"/>
            <a:ext cx="291415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9" name="Google Shape;2059;p110"/>
          <p:cNvCxnSpPr/>
          <p:nvPr/>
        </p:nvCxnSpPr>
        <p:spPr>
          <a:xfrm rot="10800000">
            <a:off x="1689075" y="3019050"/>
            <a:ext cx="159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0" name="Google Shape;2060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225" y="4366075"/>
            <a:ext cx="2531258" cy="4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Volvemos 11:22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